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3.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4.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5.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6" r:id="rId1"/>
    <p:sldMasterId id="2147483680" r:id="rId2"/>
    <p:sldMasterId id="2147483696" r:id="rId3"/>
    <p:sldMasterId id="2147483712" r:id="rId4"/>
    <p:sldMasterId id="2147483734" r:id="rId5"/>
    <p:sldMasterId id="2147483755" r:id="rId6"/>
  </p:sldMasterIdLst>
  <p:notesMasterIdLst>
    <p:notesMasterId r:id="rId26"/>
  </p:notesMasterIdLst>
  <p:sldIdLst>
    <p:sldId id="282" r:id="rId7"/>
    <p:sldId id="389" r:id="rId8"/>
    <p:sldId id="346" r:id="rId9"/>
    <p:sldId id="400" r:id="rId10"/>
    <p:sldId id="401" r:id="rId11"/>
    <p:sldId id="383" r:id="rId12"/>
    <p:sldId id="384" r:id="rId13"/>
    <p:sldId id="369" r:id="rId14"/>
    <p:sldId id="396" r:id="rId15"/>
    <p:sldId id="397" r:id="rId16"/>
    <p:sldId id="370" r:id="rId17"/>
    <p:sldId id="379" r:id="rId18"/>
    <p:sldId id="381" r:id="rId19"/>
    <p:sldId id="394" r:id="rId20"/>
    <p:sldId id="395" r:id="rId21"/>
    <p:sldId id="398" r:id="rId22"/>
    <p:sldId id="371" r:id="rId23"/>
    <p:sldId id="399" r:id="rId24"/>
    <p:sldId id="354" r:id="rId25"/>
  </p:sldIdLst>
  <p:sldSz cx="14630400" cy="8229600"/>
  <p:notesSz cx="6858000" cy="9144000"/>
  <p:defaultTextStyle>
    <a:defPPr>
      <a:defRPr lang="en-US"/>
    </a:defPPr>
    <a:lvl1pPr marL="0" algn="l" defTabSz="1306025" rtl="0" eaLnBrk="1" latinLnBrk="0" hangingPunct="1">
      <a:defRPr sz="2600" kern="1200">
        <a:solidFill>
          <a:schemeClr val="tx1"/>
        </a:solidFill>
        <a:latin typeface="+mn-lt"/>
        <a:ea typeface="+mn-ea"/>
        <a:cs typeface="+mn-cs"/>
      </a:defRPr>
    </a:lvl1pPr>
    <a:lvl2pPr marL="653012" algn="l" defTabSz="1306025" rtl="0" eaLnBrk="1" latinLnBrk="0" hangingPunct="1">
      <a:defRPr sz="2600" kern="1200">
        <a:solidFill>
          <a:schemeClr val="tx1"/>
        </a:solidFill>
        <a:latin typeface="+mn-lt"/>
        <a:ea typeface="+mn-ea"/>
        <a:cs typeface="+mn-cs"/>
      </a:defRPr>
    </a:lvl2pPr>
    <a:lvl3pPr marL="1306025" algn="l" defTabSz="1306025" rtl="0" eaLnBrk="1" latinLnBrk="0" hangingPunct="1">
      <a:defRPr sz="2600" kern="1200">
        <a:solidFill>
          <a:schemeClr val="tx1"/>
        </a:solidFill>
        <a:latin typeface="+mn-lt"/>
        <a:ea typeface="+mn-ea"/>
        <a:cs typeface="+mn-cs"/>
      </a:defRPr>
    </a:lvl3pPr>
    <a:lvl4pPr marL="1959038" algn="l" defTabSz="1306025" rtl="0" eaLnBrk="1" latinLnBrk="0" hangingPunct="1">
      <a:defRPr sz="2600" kern="1200">
        <a:solidFill>
          <a:schemeClr val="tx1"/>
        </a:solidFill>
        <a:latin typeface="+mn-lt"/>
        <a:ea typeface="+mn-ea"/>
        <a:cs typeface="+mn-cs"/>
      </a:defRPr>
    </a:lvl4pPr>
    <a:lvl5pPr marL="2612051" algn="l" defTabSz="1306025" rtl="0" eaLnBrk="1" latinLnBrk="0" hangingPunct="1">
      <a:defRPr sz="2600" kern="1200">
        <a:solidFill>
          <a:schemeClr val="tx1"/>
        </a:solidFill>
        <a:latin typeface="+mn-lt"/>
        <a:ea typeface="+mn-ea"/>
        <a:cs typeface="+mn-cs"/>
      </a:defRPr>
    </a:lvl5pPr>
    <a:lvl6pPr marL="3265062" algn="l" defTabSz="1306025" rtl="0" eaLnBrk="1" latinLnBrk="0" hangingPunct="1">
      <a:defRPr sz="2600" kern="1200">
        <a:solidFill>
          <a:schemeClr val="tx1"/>
        </a:solidFill>
        <a:latin typeface="+mn-lt"/>
        <a:ea typeface="+mn-ea"/>
        <a:cs typeface="+mn-cs"/>
      </a:defRPr>
    </a:lvl6pPr>
    <a:lvl7pPr marL="3918074" algn="l" defTabSz="1306025" rtl="0" eaLnBrk="1" latinLnBrk="0" hangingPunct="1">
      <a:defRPr sz="2600" kern="1200">
        <a:solidFill>
          <a:schemeClr val="tx1"/>
        </a:solidFill>
        <a:latin typeface="+mn-lt"/>
        <a:ea typeface="+mn-ea"/>
        <a:cs typeface="+mn-cs"/>
      </a:defRPr>
    </a:lvl7pPr>
    <a:lvl8pPr marL="4571086" algn="l" defTabSz="1306025" rtl="0" eaLnBrk="1" latinLnBrk="0" hangingPunct="1">
      <a:defRPr sz="2600" kern="1200">
        <a:solidFill>
          <a:schemeClr val="tx1"/>
        </a:solidFill>
        <a:latin typeface="+mn-lt"/>
        <a:ea typeface="+mn-ea"/>
        <a:cs typeface="+mn-cs"/>
      </a:defRPr>
    </a:lvl8pPr>
    <a:lvl9pPr marL="5224097" algn="l" defTabSz="1306025" rtl="0" eaLnBrk="1" latinLnBrk="0" hangingPunct="1">
      <a:defRPr sz="26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592">
          <p15:clr>
            <a:srgbClr val="A4A3A4"/>
          </p15:clr>
        </p15:guide>
        <p15:guide id="2" pos="4608">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varun teja" initials="vt" lastIdx="1" clrIdx="0">
    <p:extLst>
      <p:ext uri="{19B8F6BF-5375-455C-9EA6-DF929625EA0E}">
        <p15:presenceInfo xmlns:p15="http://schemas.microsoft.com/office/powerpoint/2012/main" userId="47f78742715d6ae2"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F7FFF"/>
    <a:srgbClr val="0000FF"/>
    <a:srgbClr val="3333CC"/>
    <a:srgbClr val="3366CC"/>
    <a:srgbClr val="B40000"/>
    <a:srgbClr val="7FA3CF"/>
    <a:srgbClr val="6F93DB"/>
    <a:srgbClr val="6D9EFF"/>
    <a:srgbClr val="538CFF"/>
    <a:srgbClr val="6699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271" autoAdjust="0"/>
    <p:restoredTop sz="94663"/>
  </p:normalViewPr>
  <p:slideViewPr>
    <p:cSldViewPr snapToGrid="0">
      <p:cViewPr varScale="1">
        <p:scale>
          <a:sx n="55" d="100"/>
          <a:sy n="55" d="100"/>
        </p:scale>
        <p:origin x="740" y="32"/>
      </p:cViewPr>
      <p:guideLst>
        <p:guide orient="horz" pos="2592"/>
        <p:guide pos="4608"/>
      </p:guideLst>
    </p:cSldViewPr>
  </p:slideViewPr>
  <p:notesTextViewPr>
    <p:cViewPr>
      <p:scale>
        <a:sx n="100" d="100"/>
        <a:sy n="100" d="100"/>
      </p:scale>
      <p:origin x="0" y="0"/>
    </p:cViewPr>
  </p:notesTextViewPr>
  <p:sorterViewPr>
    <p:cViewPr>
      <p:scale>
        <a:sx n="66" d="100"/>
        <a:sy n="66" d="100"/>
      </p:scale>
      <p:origin x="0" y="0"/>
    </p:cViewPr>
  </p:sorterViewPr>
  <p:notesViewPr>
    <p:cSldViewPr snapToGrid="0" snapToObjects="1">
      <p:cViewPr varScale="1">
        <p:scale>
          <a:sx n="83" d="100"/>
          <a:sy n="83" d="100"/>
        </p:scale>
        <p:origin x="-2368" y="-11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notesMaster" Target="notesMasters/notesMaster1.xml"/><Relationship Id="rId3" Type="http://schemas.openxmlformats.org/officeDocument/2006/relationships/slideMaster" Target="slideMasters/slideMaster3.xml"/><Relationship Id="rId21" Type="http://schemas.openxmlformats.org/officeDocument/2006/relationships/slide" Target="slides/slide15.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microsoft.com/office/2016/11/relationships/changesInfo" Target="changesInfos/changesInfo1.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presProps" Target="presProp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commentAuthors" Target="commentAuthors.xml"/><Relationship Id="rId30"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ish kumar" userId="313632b74619e78a" providerId="LiveId" clId="{60680376-F3FF-4850-90F8-1791E6437414}"/>
    <pc:docChg chg="modSld">
      <pc:chgData name="Anish kumar" userId="313632b74619e78a" providerId="LiveId" clId="{60680376-F3FF-4850-90F8-1791E6437414}" dt="2024-06-04T16:05:04.352" v="1" actId="20577"/>
      <pc:docMkLst>
        <pc:docMk/>
      </pc:docMkLst>
      <pc:sldChg chg="modSp mod">
        <pc:chgData name="Anish kumar" userId="313632b74619e78a" providerId="LiveId" clId="{60680376-F3FF-4850-90F8-1791E6437414}" dt="2024-06-04T16:05:04.352" v="1" actId="20577"/>
        <pc:sldMkLst>
          <pc:docMk/>
          <pc:sldMk cId="0" sldId="282"/>
        </pc:sldMkLst>
        <pc:spChg chg="mod">
          <ac:chgData name="Anish kumar" userId="313632b74619e78a" providerId="LiveId" clId="{60680376-F3FF-4850-90F8-1791E6437414}" dt="2024-06-04T16:05:04.352" v="1" actId="20577"/>
          <ac:spMkLst>
            <pc:docMk/>
            <pc:sldMk cId="0" sldId="282"/>
            <ac:spMk id="9"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D49FADA-C8A6-41CB-80FD-8226B17F134F}" type="datetimeFigureOut">
              <a:rPr lang="en-US" smtClean="0"/>
              <a:pPr/>
              <a:t>6/4/2024</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3E01517-4172-4077-848B-2264E0EA59BA}" type="slidenum">
              <a:rPr lang="en-US" smtClean="0"/>
              <a:pPr/>
              <a:t>‹#›</a:t>
            </a:fld>
            <a:endParaRPr lang="en-US"/>
          </a:p>
        </p:txBody>
      </p:sp>
    </p:spTree>
    <p:extLst>
      <p:ext uri="{BB962C8B-B14F-4D97-AF65-F5344CB8AC3E}">
        <p14:creationId xmlns:p14="http://schemas.microsoft.com/office/powerpoint/2010/main" val="1663916623"/>
      </p:ext>
    </p:extLst>
  </p:cSld>
  <p:clrMap bg1="lt1" tx1="dk1" bg2="lt2" tx2="dk2" accent1="accent1" accent2="accent2" accent3="accent3" accent4="accent4" accent5="accent5" accent6="accent6" hlink="hlink" folHlink="folHlink"/>
  <p:notesStyle>
    <a:lvl1pPr marL="0" algn="l" defTabSz="914263" rtl="0" eaLnBrk="1" latinLnBrk="0" hangingPunct="1">
      <a:defRPr sz="1100" kern="1200">
        <a:solidFill>
          <a:schemeClr val="tx1"/>
        </a:solidFill>
        <a:latin typeface="+mn-lt"/>
        <a:ea typeface="+mn-ea"/>
        <a:cs typeface="+mn-cs"/>
      </a:defRPr>
    </a:lvl1pPr>
    <a:lvl2pPr marL="457131" algn="l" defTabSz="914263" rtl="0" eaLnBrk="1" latinLnBrk="0" hangingPunct="1">
      <a:defRPr sz="1100" kern="1200">
        <a:solidFill>
          <a:schemeClr val="tx1"/>
        </a:solidFill>
        <a:latin typeface="+mn-lt"/>
        <a:ea typeface="+mn-ea"/>
        <a:cs typeface="+mn-cs"/>
      </a:defRPr>
    </a:lvl2pPr>
    <a:lvl3pPr marL="914263" algn="l" defTabSz="914263" rtl="0" eaLnBrk="1" latinLnBrk="0" hangingPunct="1">
      <a:defRPr sz="1100" kern="1200">
        <a:solidFill>
          <a:schemeClr val="tx1"/>
        </a:solidFill>
        <a:latin typeface="+mn-lt"/>
        <a:ea typeface="+mn-ea"/>
        <a:cs typeface="+mn-cs"/>
      </a:defRPr>
    </a:lvl3pPr>
    <a:lvl4pPr marL="1371394" algn="l" defTabSz="914263" rtl="0" eaLnBrk="1" latinLnBrk="0" hangingPunct="1">
      <a:defRPr sz="1100" kern="1200">
        <a:solidFill>
          <a:schemeClr val="tx1"/>
        </a:solidFill>
        <a:latin typeface="+mn-lt"/>
        <a:ea typeface="+mn-ea"/>
        <a:cs typeface="+mn-cs"/>
      </a:defRPr>
    </a:lvl4pPr>
    <a:lvl5pPr marL="1828526" algn="l" defTabSz="914263" rtl="0" eaLnBrk="1" latinLnBrk="0" hangingPunct="1">
      <a:defRPr sz="1100" kern="1200">
        <a:solidFill>
          <a:schemeClr val="tx1"/>
        </a:solidFill>
        <a:latin typeface="+mn-lt"/>
        <a:ea typeface="+mn-ea"/>
        <a:cs typeface="+mn-cs"/>
      </a:defRPr>
    </a:lvl5pPr>
    <a:lvl6pPr marL="2285657" algn="l" defTabSz="914263" rtl="0" eaLnBrk="1" latinLnBrk="0" hangingPunct="1">
      <a:defRPr sz="1100" kern="1200">
        <a:solidFill>
          <a:schemeClr val="tx1"/>
        </a:solidFill>
        <a:latin typeface="+mn-lt"/>
        <a:ea typeface="+mn-ea"/>
        <a:cs typeface="+mn-cs"/>
      </a:defRPr>
    </a:lvl6pPr>
    <a:lvl7pPr marL="2742789" algn="l" defTabSz="914263" rtl="0" eaLnBrk="1" latinLnBrk="0" hangingPunct="1">
      <a:defRPr sz="1100" kern="1200">
        <a:solidFill>
          <a:schemeClr val="tx1"/>
        </a:solidFill>
        <a:latin typeface="+mn-lt"/>
        <a:ea typeface="+mn-ea"/>
        <a:cs typeface="+mn-cs"/>
      </a:defRPr>
    </a:lvl7pPr>
    <a:lvl8pPr marL="3199920" algn="l" defTabSz="914263" rtl="0" eaLnBrk="1" latinLnBrk="0" hangingPunct="1">
      <a:defRPr sz="1100" kern="1200">
        <a:solidFill>
          <a:schemeClr val="tx1"/>
        </a:solidFill>
        <a:latin typeface="+mn-lt"/>
        <a:ea typeface="+mn-ea"/>
        <a:cs typeface="+mn-cs"/>
      </a:defRPr>
    </a:lvl8pPr>
    <a:lvl9pPr marL="3657051" algn="l" defTabSz="914263" rtl="0" eaLnBrk="1" latinLnBrk="0" hangingPunct="1">
      <a:defRPr sz="11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jpeg"/><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jpeg"/><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jpeg"/><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jpeg"/><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jpeg"/><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jpeg"/><Relationship Id="rId1" Type="http://schemas.openxmlformats.org/officeDocument/2006/relationships/slideMaster" Target="../slideMasters/slideMaster5.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2.jpeg"/><Relationship Id="rId1" Type="http://schemas.openxmlformats.org/officeDocument/2006/relationships/slideMaster" Target="../slideMasters/slideMaster5.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3.png"/><Relationship Id="rId1" Type="http://schemas.openxmlformats.org/officeDocument/2006/relationships/slideMaster" Target="../slideMasters/slideMaster5.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6.xml"/></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9.png"/><Relationship Id="rId7" Type="http://schemas.openxmlformats.org/officeDocument/2006/relationships/image" Target="../media/image4.png"/><Relationship Id="rId2" Type="http://schemas.openxmlformats.org/officeDocument/2006/relationships/image" Target="../media/image8.jpe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jpeg"/><Relationship Id="rId1" Type="http://schemas.openxmlformats.org/officeDocument/2006/relationships/slideMaster" Target="../slideMasters/slideMaster6.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6.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jpeg"/><Relationship Id="rId1" Type="http://schemas.openxmlformats.org/officeDocument/2006/relationships/slideMaster" Target="../slideMasters/slideMaster6.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6.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jpeg"/><Relationship Id="rId1" Type="http://schemas.openxmlformats.org/officeDocument/2006/relationships/slideMaster" Target="../slideMasters/slideMaster6.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6.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jpeg"/><Relationship Id="rId1" Type="http://schemas.openxmlformats.org/officeDocument/2006/relationships/slideMaster" Target="../slideMasters/slideMaster6.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6.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jpeg"/><Relationship Id="rId1" Type="http://schemas.openxmlformats.org/officeDocument/2006/relationships/slideMaster" Target="../slideMasters/slideMaster6.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4.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9.png"/><Relationship Id="rId7" Type="http://schemas.openxmlformats.org/officeDocument/2006/relationships/image" Target="../media/image4.png"/><Relationship Id="rId2" Type="http://schemas.openxmlformats.org/officeDocument/2006/relationships/image" Target="../media/image10.jpe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White">
    <p:spTree>
      <p:nvGrpSpPr>
        <p:cNvPr id="1" name=""/>
        <p:cNvGrpSpPr/>
        <p:nvPr/>
      </p:nvGrpSpPr>
      <p:grpSpPr>
        <a:xfrm>
          <a:off x="0" y="0"/>
          <a:ext cx="0" cy="0"/>
          <a:chOff x="0" y="0"/>
          <a:chExt cx="0" cy="0"/>
        </a:xfrm>
      </p:grpSpPr>
      <p:sp>
        <p:nvSpPr>
          <p:cNvPr id="10" name="Rectangle 9"/>
          <p:cNvSpPr/>
          <p:nvPr userDrawn="1"/>
        </p:nvSpPr>
        <p:spPr bwMode="auto">
          <a:xfrm>
            <a:off x="0" y="0"/>
            <a:ext cx="14630400" cy="8229600"/>
          </a:xfrm>
          <a:prstGeom prst="rect">
            <a:avLst/>
          </a:prstGeom>
          <a:solidFill>
            <a:schemeClr val="bg1">
              <a:alpha val="49000"/>
            </a:schemeClr>
          </a:solidFill>
          <a:ln w="38100"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a typeface="Arial" charset="0"/>
              <a:cs typeface="Arial" charset="0"/>
            </a:endParaRPr>
          </a:p>
        </p:txBody>
      </p:sp>
      <p:sp>
        <p:nvSpPr>
          <p:cNvPr id="22" name="Title 1">
            <a:extLst>
              <a:ext uri="{FF2B5EF4-FFF2-40B4-BE49-F238E27FC236}">
                <a16:creationId xmlns:a16="http://schemas.microsoft.com/office/drawing/2014/main" id="{95547862-8F6A-BC48-853E-7BF0F3AB5234}"/>
              </a:ext>
            </a:extLst>
          </p:cNvPr>
          <p:cNvSpPr>
            <a:spLocks noGrp="1"/>
          </p:cNvSpPr>
          <p:nvPr>
            <p:ph type="title" hasCustomPrompt="1"/>
          </p:nvPr>
        </p:nvSpPr>
        <p:spPr bwMode="gray">
          <a:xfrm>
            <a:off x="1270264" y="2516375"/>
            <a:ext cx="10829879" cy="2100114"/>
          </a:xfrm>
          <a:prstGeom prst="rect">
            <a:avLst/>
          </a:prstGeom>
        </p:spPr>
        <p:txBody>
          <a:bodyPr lIns="109728" tIns="54864" rIns="109728" bIns="54864" anchor="ctr"/>
          <a:lstStyle>
            <a:lvl1pPr algn="l">
              <a:defRPr sz="4800" spc="0" baseline="0">
                <a:solidFill>
                  <a:schemeClr val="bg2">
                    <a:lumMod val="10000"/>
                  </a:schemeClr>
                </a:solidFill>
                <a:latin typeface="Roboto Medium" pitchFamily="2" charset="0"/>
                <a:ea typeface="Roboto Medium" pitchFamily="2" charset="0"/>
                <a:cs typeface="Roboto Medium" pitchFamily="2" charset="0"/>
              </a:defRPr>
            </a:lvl1pPr>
          </a:lstStyle>
          <a:p>
            <a:r>
              <a:rPr lang="en-NZ" dirty="0"/>
              <a:t>TITLE</a:t>
            </a:r>
            <a:br>
              <a:rPr lang="en-NZ" dirty="0"/>
            </a:br>
            <a:r>
              <a:rPr lang="en-NZ" dirty="0"/>
              <a:t>OF </a:t>
            </a:r>
            <a:br>
              <a:rPr lang="en-NZ" dirty="0"/>
            </a:br>
            <a:r>
              <a:rPr lang="en-NZ" dirty="0"/>
              <a:t>PRESENTATION</a:t>
            </a:r>
          </a:p>
        </p:txBody>
      </p:sp>
      <p:sp>
        <p:nvSpPr>
          <p:cNvPr id="23" name="Text Placeholder 2">
            <a:extLst>
              <a:ext uri="{FF2B5EF4-FFF2-40B4-BE49-F238E27FC236}">
                <a16:creationId xmlns:a16="http://schemas.microsoft.com/office/drawing/2014/main" id="{AC21DD09-D74B-6A41-995D-4EFFC7616AA9}"/>
              </a:ext>
            </a:extLst>
          </p:cNvPr>
          <p:cNvSpPr>
            <a:spLocks noGrp="1"/>
          </p:cNvSpPr>
          <p:nvPr>
            <p:ph type="body" sz="quarter" idx="10" hasCustomPrompt="1"/>
          </p:nvPr>
        </p:nvSpPr>
        <p:spPr bwMode="gray">
          <a:xfrm>
            <a:off x="1255887" y="4923081"/>
            <a:ext cx="8106859" cy="489584"/>
          </a:xfrm>
          <a:prstGeom prst="rect">
            <a:avLst/>
          </a:prstGeom>
        </p:spPr>
        <p:txBody>
          <a:bodyPr lIns="109728" tIns="54864" rIns="109728" bIns="54864" anchor="ctr"/>
          <a:lstStyle>
            <a:lvl1pPr marL="0" marR="0" indent="0" algn="l" defTabSz="1097280" rtl="0" eaLnBrk="1" fontAlgn="auto" latinLnBrk="0" hangingPunct="1">
              <a:lnSpc>
                <a:spcPct val="100000"/>
              </a:lnSpc>
              <a:spcBef>
                <a:spcPts val="0"/>
              </a:spcBef>
              <a:spcAft>
                <a:spcPts val="0"/>
              </a:spcAft>
              <a:buClrTx/>
              <a:buSzTx/>
              <a:buFontTx/>
              <a:buNone/>
              <a:tabLst/>
              <a:defRPr lang="en-NZ" sz="3000" kern="1200" spc="480" baseline="0" dirty="0">
                <a:solidFill>
                  <a:schemeClr val="bg2">
                    <a:lumMod val="10000"/>
                  </a:schemeClr>
                </a:solidFill>
                <a:latin typeface="Roboto Medium" pitchFamily="2" charset="0"/>
                <a:ea typeface="Roboto Medium" pitchFamily="2" charset="0"/>
                <a:cs typeface="Roboto Medium" pitchFamily="2" charset="0"/>
              </a:defRPr>
            </a:lvl1pPr>
          </a:lstStyle>
          <a:p>
            <a:r>
              <a:rPr lang="en-NZ" dirty="0"/>
              <a:t>Department and Division</a:t>
            </a:r>
          </a:p>
        </p:txBody>
      </p:sp>
      <p:sp>
        <p:nvSpPr>
          <p:cNvPr id="24" name="Text Placeholder 3">
            <a:extLst>
              <a:ext uri="{FF2B5EF4-FFF2-40B4-BE49-F238E27FC236}">
                <a16:creationId xmlns:a16="http://schemas.microsoft.com/office/drawing/2014/main" id="{5C1AED7A-5027-0946-AA64-E69562BB4602}"/>
              </a:ext>
            </a:extLst>
          </p:cNvPr>
          <p:cNvSpPr>
            <a:spLocks noGrp="1"/>
          </p:cNvSpPr>
          <p:nvPr>
            <p:ph type="body" sz="quarter" idx="11" hasCustomPrompt="1"/>
          </p:nvPr>
        </p:nvSpPr>
        <p:spPr bwMode="gray">
          <a:xfrm>
            <a:off x="1252120" y="6436743"/>
            <a:ext cx="8106859" cy="489584"/>
          </a:xfrm>
          <a:prstGeom prst="rect">
            <a:avLst/>
          </a:prstGeom>
        </p:spPr>
        <p:txBody>
          <a:bodyPr lIns="109728" tIns="54864" rIns="109728" bIns="54864" anchor="ctr"/>
          <a:lstStyle>
            <a:lvl1pPr marL="0" indent="0">
              <a:buNone/>
              <a:defRPr sz="2400">
                <a:solidFill>
                  <a:schemeClr val="bg2">
                    <a:lumMod val="10000"/>
                  </a:schemeClr>
                </a:solidFill>
                <a:latin typeface="Roboto Medium" pitchFamily="2" charset="0"/>
                <a:ea typeface="Roboto Medium" pitchFamily="2" charset="0"/>
              </a:defRPr>
            </a:lvl1pPr>
          </a:lstStyle>
          <a:p>
            <a:r>
              <a:rPr lang="en-NZ" altLang="ja-JP" dirty="0" err="1"/>
              <a:t>dd</a:t>
            </a:r>
            <a:r>
              <a:rPr lang="en-NZ" altLang="ja-JP" dirty="0"/>
              <a:t>/mm/</a:t>
            </a:r>
            <a:r>
              <a:rPr lang="en-NZ" altLang="ja-JP" dirty="0" err="1"/>
              <a:t>yy</a:t>
            </a:r>
            <a:endParaRPr lang="en-NZ" altLang="ja-JP" dirty="0"/>
          </a:p>
        </p:txBody>
      </p:sp>
      <p:sp>
        <p:nvSpPr>
          <p:cNvPr id="25" name="Text Placeholder 2">
            <a:extLst>
              <a:ext uri="{FF2B5EF4-FFF2-40B4-BE49-F238E27FC236}">
                <a16:creationId xmlns:a16="http://schemas.microsoft.com/office/drawing/2014/main" id="{B918CFE5-7401-9141-852A-F872961E9542}"/>
              </a:ext>
            </a:extLst>
          </p:cNvPr>
          <p:cNvSpPr>
            <a:spLocks noGrp="1"/>
          </p:cNvSpPr>
          <p:nvPr>
            <p:ph type="body" sz="quarter" idx="14" hasCustomPrompt="1"/>
          </p:nvPr>
        </p:nvSpPr>
        <p:spPr bwMode="gray">
          <a:xfrm>
            <a:off x="1255887" y="5689725"/>
            <a:ext cx="8106859" cy="489584"/>
          </a:xfrm>
          <a:prstGeom prst="rect">
            <a:avLst/>
          </a:prstGeom>
        </p:spPr>
        <p:txBody>
          <a:bodyPr lIns="109728" tIns="54864" rIns="109728" bIns="54864" anchor="ctr"/>
          <a:lstStyle>
            <a:lvl1pPr marL="0" marR="0" indent="0" algn="l" defTabSz="1097280" rtl="0" eaLnBrk="1" fontAlgn="auto" latinLnBrk="0" hangingPunct="1">
              <a:lnSpc>
                <a:spcPct val="100000"/>
              </a:lnSpc>
              <a:spcBef>
                <a:spcPts val="0"/>
              </a:spcBef>
              <a:spcAft>
                <a:spcPts val="0"/>
              </a:spcAft>
              <a:buClrTx/>
              <a:buSzTx/>
              <a:buFontTx/>
              <a:buNone/>
              <a:tabLst/>
              <a:defRPr lang="en-NZ" sz="3000" kern="1200" spc="480" baseline="0" dirty="0">
                <a:solidFill>
                  <a:schemeClr val="bg2">
                    <a:lumMod val="10000"/>
                  </a:schemeClr>
                </a:solidFill>
                <a:latin typeface="Roboto Medium" pitchFamily="2" charset="0"/>
                <a:ea typeface="Roboto Medium" pitchFamily="2" charset="0"/>
                <a:cs typeface="Roboto Medium" pitchFamily="2" charset="0"/>
              </a:defRPr>
            </a:lvl1pPr>
          </a:lstStyle>
          <a:p>
            <a:r>
              <a:rPr lang="en-NZ" dirty="0"/>
              <a:t>Presenters Name</a:t>
            </a:r>
          </a:p>
        </p:txBody>
      </p:sp>
      <p:sp>
        <p:nvSpPr>
          <p:cNvPr id="26" name="Rectangle 25">
            <a:extLst>
              <a:ext uri="{FF2B5EF4-FFF2-40B4-BE49-F238E27FC236}">
                <a16:creationId xmlns:a16="http://schemas.microsoft.com/office/drawing/2014/main" id="{0DD6F9D5-0A6C-A342-B1B0-8A5561580C6F}"/>
              </a:ext>
            </a:extLst>
          </p:cNvPr>
          <p:cNvSpPr/>
          <p:nvPr userDrawn="1"/>
        </p:nvSpPr>
        <p:spPr>
          <a:xfrm>
            <a:off x="1033483" y="2536762"/>
            <a:ext cx="102072" cy="2079727"/>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9728" tIns="54864" rIns="109728" bIns="54864" rtlCol="0" anchor="ctr"/>
          <a:lstStyle/>
          <a:p>
            <a:pPr algn="ctr"/>
            <a:endParaRPr lang="en-US">
              <a:solidFill>
                <a:schemeClr val="bg2">
                  <a:lumMod val="10000"/>
                </a:schemeClr>
              </a:solidFill>
              <a:latin typeface="Roboto Medium" pitchFamily="2" charset="0"/>
              <a:ea typeface="Roboto Medium" pitchFamily="2" charset="0"/>
            </a:endParaRPr>
          </a:p>
        </p:txBody>
      </p:sp>
      <p:sp>
        <p:nvSpPr>
          <p:cNvPr id="12" name="Picture Placeholder 2">
            <a:extLst>
              <a:ext uri="{FF2B5EF4-FFF2-40B4-BE49-F238E27FC236}">
                <a16:creationId xmlns:a16="http://schemas.microsoft.com/office/drawing/2014/main" id="{6C96D411-367F-DE44-B86F-24693F081E88}"/>
              </a:ext>
            </a:extLst>
          </p:cNvPr>
          <p:cNvSpPr>
            <a:spLocks noGrp="1"/>
          </p:cNvSpPr>
          <p:nvPr>
            <p:ph type="pic" sz="quarter" idx="15"/>
          </p:nvPr>
        </p:nvSpPr>
        <p:spPr>
          <a:xfrm>
            <a:off x="0" y="0"/>
            <a:ext cx="14630400" cy="8229600"/>
          </a:xfrm>
          <a:prstGeom prst="rect">
            <a:avLst/>
          </a:prstGeom>
        </p:spPr>
        <p:txBody>
          <a:bodyPr lIns="109728" tIns="54864" rIns="109728" bIns="54864"/>
          <a:lstStyle>
            <a:lvl1pPr algn="l">
              <a:defRPr>
                <a:latin typeface="Roboto Medium" pitchFamily="2" charset="0"/>
                <a:ea typeface="Roboto Medium" pitchFamily="2" charset="0"/>
              </a:defRPr>
            </a:lvl1pPr>
          </a:lstStyle>
          <a:p>
            <a:r>
              <a:rPr lang="en-US"/>
              <a:t>Click icon to add picture</a:t>
            </a:r>
            <a:endParaRPr lang="en-US" dirty="0"/>
          </a:p>
        </p:txBody>
      </p:sp>
      <p:grpSp>
        <p:nvGrpSpPr>
          <p:cNvPr id="17" name="Group 16">
            <a:extLst>
              <a:ext uri="{FF2B5EF4-FFF2-40B4-BE49-F238E27FC236}">
                <a16:creationId xmlns:a16="http://schemas.microsoft.com/office/drawing/2014/main" id="{5AFE99A1-F019-42EF-A6DD-FBA9CE0E5FB1}"/>
              </a:ext>
            </a:extLst>
          </p:cNvPr>
          <p:cNvGrpSpPr/>
          <p:nvPr userDrawn="1"/>
        </p:nvGrpSpPr>
        <p:grpSpPr>
          <a:xfrm>
            <a:off x="10987608" y="240670"/>
            <a:ext cx="3243432" cy="1349912"/>
            <a:chOff x="10616154" y="97913"/>
            <a:chExt cx="3619726" cy="1349912"/>
          </a:xfrm>
        </p:grpSpPr>
        <p:pic>
          <p:nvPicPr>
            <p:cNvPr id="18" name="Picture 2" descr="NIRF — SAVEETHA SCHOOL OF MANAGEMENT">
              <a:extLst>
                <a:ext uri="{FF2B5EF4-FFF2-40B4-BE49-F238E27FC236}">
                  <a16:creationId xmlns:a16="http://schemas.microsoft.com/office/drawing/2014/main" id="{9B00A4D8-FB36-4B42-882E-EE775CC50F6E}"/>
                </a:ext>
              </a:extLst>
            </p:cNvPr>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l="27517" t="4377" r="28922" b="7151"/>
            <a:stretch/>
          </p:blipFill>
          <p:spPr bwMode="auto">
            <a:xfrm>
              <a:off x="12122688" y="97913"/>
              <a:ext cx="843474" cy="592257"/>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Bharath University - Top University In India">
              <a:extLst>
                <a:ext uri="{FF2B5EF4-FFF2-40B4-BE49-F238E27FC236}">
                  <a16:creationId xmlns:a16="http://schemas.microsoft.com/office/drawing/2014/main" id="{8CF62A35-8903-4AEE-9045-1FA034AB8A07}"/>
                </a:ext>
              </a:extLst>
            </p:cNvPr>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10737939" y="182966"/>
              <a:ext cx="1158298" cy="430887"/>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6" descr="CREDISAPP for Ratings - Eloit">
              <a:extLst>
                <a:ext uri="{FF2B5EF4-FFF2-40B4-BE49-F238E27FC236}">
                  <a16:creationId xmlns:a16="http://schemas.microsoft.com/office/drawing/2014/main" id="{4EC4255E-9275-4645-A3F8-21419123E0ED}"/>
                </a:ext>
              </a:extLst>
            </p:cNvPr>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13072901" y="114292"/>
              <a:ext cx="1155067" cy="575878"/>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8" descr="MHRD | Innovation Cell - Home">
              <a:extLst>
                <a:ext uri="{FF2B5EF4-FFF2-40B4-BE49-F238E27FC236}">
                  <a16:creationId xmlns:a16="http://schemas.microsoft.com/office/drawing/2014/main" id="{E6BC1D26-C603-41F7-A77B-3E57CF81C4C7}"/>
                </a:ext>
              </a:extLst>
            </p:cNvPr>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10616154" y="789734"/>
              <a:ext cx="1857797" cy="658091"/>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10" descr="Institution's Innovation Council | MHRD">
              <a:extLst>
                <a:ext uri="{FF2B5EF4-FFF2-40B4-BE49-F238E27FC236}">
                  <a16:creationId xmlns:a16="http://schemas.microsoft.com/office/drawing/2014/main" id="{36AC505C-EAFA-4C95-8784-8D5ACB655BDA}"/>
                </a:ext>
              </a:extLst>
            </p:cNvPr>
            <p:cNvPicPr>
              <a:picLocks noChangeAspect="1" noChangeArrowheads="1"/>
            </p:cNvPicPr>
            <p:nvPr userDrawn="1"/>
          </p:nvPicPr>
          <p:blipFill rotWithShape="1">
            <a:blip r:embed="rId6" cstate="print">
              <a:extLst>
                <a:ext uri="{28A0092B-C50C-407E-A947-70E740481C1C}">
                  <a14:useLocalDpi xmlns:a14="http://schemas.microsoft.com/office/drawing/2010/main" val="0"/>
                </a:ext>
              </a:extLst>
            </a:blip>
            <a:srcRect l="8879" t="20721" r="8879" b="24346"/>
            <a:stretch/>
          </p:blipFill>
          <p:spPr bwMode="auto">
            <a:xfrm>
              <a:off x="12886182" y="774201"/>
              <a:ext cx="1349698" cy="63758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9" name="Group 28"/>
          <p:cNvGrpSpPr/>
          <p:nvPr userDrawn="1"/>
        </p:nvGrpSpPr>
        <p:grpSpPr>
          <a:xfrm>
            <a:off x="749519" y="0"/>
            <a:ext cx="3562350" cy="1844902"/>
            <a:chOff x="234198" y="-186320"/>
            <a:chExt cx="3562350" cy="1844902"/>
          </a:xfrm>
        </p:grpSpPr>
        <p:pic>
          <p:nvPicPr>
            <p:cNvPr id="30" name="Picture 2" descr="C:\Users\Admin\Downloads\Logo-01.png">
              <a:extLst>
                <a:ext uri="{FF2B5EF4-FFF2-40B4-BE49-F238E27FC236}">
                  <a16:creationId xmlns:a16="http://schemas.microsoft.com/office/drawing/2014/main" id="{02D2B4F4-68F7-46EA-BCC3-13F31ABED52C}"/>
                </a:ext>
              </a:extLst>
            </p:cNvPr>
            <p:cNvPicPr>
              <a:picLocks noChangeAspect="1" noChangeArrowheads="1"/>
            </p:cNvPicPr>
            <p:nvPr userDrawn="1"/>
          </p:nvPicPr>
          <p:blipFill>
            <a:blip r:embed="rId7" cstate="print"/>
            <a:srcRect/>
            <a:stretch>
              <a:fillRect/>
            </a:stretch>
          </p:blipFill>
          <p:spPr bwMode="auto">
            <a:xfrm>
              <a:off x="234198" y="-186320"/>
              <a:ext cx="3562350" cy="1776902"/>
            </a:xfrm>
            <a:prstGeom prst="rect">
              <a:avLst/>
            </a:prstGeom>
            <a:noFill/>
          </p:spPr>
        </p:pic>
        <p:cxnSp>
          <p:nvCxnSpPr>
            <p:cNvPr id="31" name="Straight Connector 30">
              <a:extLst>
                <a:ext uri="{FF2B5EF4-FFF2-40B4-BE49-F238E27FC236}">
                  <a16:creationId xmlns:a16="http://schemas.microsoft.com/office/drawing/2014/main" id="{F1818976-698C-4B2D-82CF-4C7F8843B80D}"/>
                </a:ext>
              </a:extLst>
            </p:cNvPr>
            <p:cNvCxnSpPr/>
            <p:nvPr userDrawn="1"/>
          </p:nvCxnSpPr>
          <p:spPr>
            <a:xfrm flipH="1">
              <a:off x="399360" y="1227695"/>
              <a:ext cx="3312368" cy="0"/>
            </a:xfrm>
            <a:prstGeom prst="line">
              <a:avLst/>
            </a:prstGeom>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ACEB4F58-EB86-4561-A53C-44C59E13C6EA}"/>
                </a:ext>
              </a:extLst>
            </p:cNvPr>
            <p:cNvSpPr txBox="1"/>
            <p:nvPr userDrawn="1"/>
          </p:nvSpPr>
          <p:spPr>
            <a:xfrm>
              <a:off x="314540" y="1227695"/>
              <a:ext cx="3482008" cy="430887"/>
            </a:xfrm>
            <a:prstGeom prst="rect">
              <a:avLst/>
            </a:prstGeom>
            <a:noFill/>
          </p:spPr>
          <p:txBody>
            <a:bodyPr wrap="square" rtlCol="0">
              <a:spAutoFit/>
            </a:bodyPr>
            <a:lstStyle/>
            <a:p>
              <a:r>
                <a:rPr lang="en-IN" sz="1100" dirty="0"/>
                <a:t>Established as per the Section 2(f) of the UGC Act, 1956</a:t>
              </a:r>
            </a:p>
            <a:p>
              <a:r>
                <a:rPr lang="en-IN" sz="1100" dirty="0"/>
                <a:t>Approved by AICTE, COA and BCI, New Delhi</a:t>
              </a:r>
            </a:p>
          </p:txBody>
        </p:sp>
      </p:grpSp>
    </p:spTree>
    <p:extLst>
      <p:ext uri="{BB962C8B-B14F-4D97-AF65-F5344CB8AC3E}">
        <p14:creationId xmlns:p14="http://schemas.microsoft.com/office/powerpoint/2010/main" val="15187634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2 Column Agenda White">
    <p:bg bwMode="gray">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C1332D7-0D98-FA4F-A93A-534F7C2A52A9}"/>
              </a:ext>
            </a:extLst>
          </p:cNvPr>
          <p:cNvPicPr>
            <a:picLocks noChangeAspect="1"/>
          </p:cNvPicPr>
          <p:nvPr userDrawn="1"/>
        </p:nvPicPr>
        <p:blipFill>
          <a:blip r:embed="rId2" cstate="print">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5424" y="-1"/>
            <a:ext cx="14635823" cy="8255808"/>
          </a:xfrm>
          <a:prstGeom prst="rect">
            <a:avLst/>
          </a:prstGeom>
          <a:ln w="38100">
            <a:solidFill>
              <a:srgbClr val="FFC000"/>
            </a:solidFill>
          </a:ln>
        </p:spPr>
      </p:pic>
      <p:sp>
        <p:nvSpPr>
          <p:cNvPr id="8" name="Text Placeholder 2">
            <a:extLst>
              <a:ext uri="{FF2B5EF4-FFF2-40B4-BE49-F238E27FC236}">
                <a16:creationId xmlns:a16="http://schemas.microsoft.com/office/drawing/2014/main" id="{41BD9FBF-4057-CE4A-95FF-A7E4437BE406}"/>
              </a:ext>
            </a:extLst>
          </p:cNvPr>
          <p:cNvSpPr>
            <a:spLocks noGrp="1"/>
          </p:cNvSpPr>
          <p:nvPr>
            <p:ph type="body" sz="quarter" idx="17"/>
          </p:nvPr>
        </p:nvSpPr>
        <p:spPr>
          <a:xfrm>
            <a:off x="834480" y="2128724"/>
            <a:ext cx="6135082" cy="5183232"/>
          </a:xfrm>
          <a:prstGeom prst="rect">
            <a:avLst/>
          </a:prstGeom>
        </p:spPr>
        <p:txBody>
          <a:bodyPr lIns="109728" tIns="54864" rIns="109728" bIns="54864"/>
          <a:lstStyle>
            <a:lvl1pPr marL="548640" indent="-548640">
              <a:spcBef>
                <a:spcPts val="0"/>
              </a:spcBef>
              <a:spcAft>
                <a:spcPts val="1680"/>
              </a:spcAft>
              <a:buFont typeface="+mj-lt"/>
              <a:buAutoNum type="arabicPeriod"/>
              <a:defRPr sz="2900">
                <a:solidFill>
                  <a:schemeClr val="bg1"/>
                </a:solidFill>
                <a:latin typeface="Roboto Medium" pitchFamily="2" charset="0"/>
                <a:ea typeface="Roboto Medium" pitchFamily="2" charset="0"/>
                <a:cs typeface="Roboto Medium" pitchFamily="2" charset="0"/>
              </a:defRPr>
            </a:lvl1pPr>
            <a:lvl2pPr marL="840106" indent="-548640">
              <a:spcBef>
                <a:spcPts val="0"/>
              </a:spcBef>
              <a:spcAft>
                <a:spcPts val="1680"/>
              </a:spcAft>
              <a:buFont typeface="+mj-lt"/>
              <a:buAutoNum type="arabicPeriod"/>
              <a:tabLst/>
              <a:defRPr sz="2900">
                <a:solidFill>
                  <a:schemeClr val="bg1"/>
                </a:solidFill>
                <a:latin typeface="Roboto Medium" pitchFamily="2" charset="0"/>
                <a:ea typeface="Roboto Medium" pitchFamily="2" charset="0"/>
                <a:cs typeface="Roboto Medium" pitchFamily="2" charset="0"/>
              </a:defRPr>
            </a:lvl2pPr>
            <a:lvl3pPr marL="712470" indent="0">
              <a:spcBef>
                <a:spcPts val="0"/>
              </a:spcBef>
              <a:spcAft>
                <a:spcPts val="1680"/>
              </a:spcAft>
              <a:buNone/>
              <a:tabLst/>
              <a:defRPr sz="2400">
                <a:solidFill>
                  <a:schemeClr val="bg1"/>
                </a:solidFill>
              </a:defRPr>
            </a:lvl3pPr>
            <a:lvl4pPr marL="1068706" indent="0">
              <a:spcBef>
                <a:spcPts val="0"/>
              </a:spcBef>
              <a:spcAft>
                <a:spcPts val="1680"/>
              </a:spcAft>
              <a:buNone/>
              <a:tabLst/>
              <a:defRPr sz="2200">
                <a:solidFill>
                  <a:schemeClr val="bg1"/>
                </a:solidFill>
              </a:defRPr>
            </a:lvl4pPr>
            <a:lvl5pPr marL="1312544" indent="0">
              <a:spcBef>
                <a:spcPts val="0"/>
              </a:spcBef>
              <a:spcAft>
                <a:spcPts val="1680"/>
              </a:spcAft>
              <a:buNone/>
              <a:tabLst/>
              <a:defRPr sz="2200">
                <a:solidFill>
                  <a:schemeClr val="bg1"/>
                </a:solidFill>
              </a:defRPr>
            </a:lvl5pPr>
          </a:lstStyle>
          <a:p>
            <a:pPr lvl="0"/>
            <a:r>
              <a:rPr lang="en-US" dirty="0"/>
              <a:t>Edit Master text styles</a:t>
            </a:r>
          </a:p>
          <a:p>
            <a:pPr lvl="1"/>
            <a:endParaRPr lang="en-US" dirty="0"/>
          </a:p>
        </p:txBody>
      </p:sp>
      <p:sp>
        <p:nvSpPr>
          <p:cNvPr id="9" name="Text Placeholder 2">
            <a:extLst>
              <a:ext uri="{FF2B5EF4-FFF2-40B4-BE49-F238E27FC236}">
                <a16:creationId xmlns:a16="http://schemas.microsoft.com/office/drawing/2014/main" id="{8F61B18F-41E7-EB43-A1A5-986763A09CCA}"/>
              </a:ext>
            </a:extLst>
          </p:cNvPr>
          <p:cNvSpPr>
            <a:spLocks noGrp="1"/>
          </p:cNvSpPr>
          <p:nvPr>
            <p:ph type="body" sz="quarter" idx="18"/>
          </p:nvPr>
        </p:nvSpPr>
        <p:spPr>
          <a:xfrm>
            <a:off x="7401609" y="2128724"/>
            <a:ext cx="6135082" cy="5183232"/>
          </a:xfrm>
          <a:prstGeom prst="rect">
            <a:avLst/>
          </a:prstGeom>
        </p:spPr>
        <p:txBody>
          <a:bodyPr lIns="109728" tIns="54864" rIns="109728" bIns="54864"/>
          <a:lstStyle>
            <a:lvl1pPr marL="548640" indent="-548640">
              <a:spcBef>
                <a:spcPts val="0"/>
              </a:spcBef>
              <a:spcAft>
                <a:spcPts val="1680"/>
              </a:spcAft>
              <a:buFont typeface="+mj-lt"/>
              <a:buAutoNum type="arabicPeriod"/>
              <a:defRPr sz="2900">
                <a:solidFill>
                  <a:schemeClr val="bg1"/>
                </a:solidFill>
                <a:latin typeface="Roboto Medium" pitchFamily="2" charset="0"/>
                <a:ea typeface="Roboto Medium" pitchFamily="2" charset="0"/>
                <a:cs typeface="Roboto Medium" pitchFamily="2" charset="0"/>
              </a:defRPr>
            </a:lvl1pPr>
            <a:lvl2pPr marL="840106" indent="-548640">
              <a:spcBef>
                <a:spcPts val="0"/>
              </a:spcBef>
              <a:spcAft>
                <a:spcPts val="1680"/>
              </a:spcAft>
              <a:buFont typeface="+mj-lt"/>
              <a:buAutoNum type="arabicPeriod"/>
              <a:tabLst/>
              <a:defRPr sz="2900">
                <a:solidFill>
                  <a:schemeClr val="bg1"/>
                </a:solidFill>
                <a:latin typeface="Roboto Medium" pitchFamily="2" charset="0"/>
                <a:ea typeface="Roboto Medium" pitchFamily="2" charset="0"/>
                <a:cs typeface="Roboto Medium" pitchFamily="2" charset="0"/>
              </a:defRPr>
            </a:lvl2pPr>
            <a:lvl3pPr marL="712470" indent="0">
              <a:spcBef>
                <a:spcPts val="0"/>
              </a:spcBef>
              <a:spcAft>
                <a:spcPts val="1680"/>
              </a:spcAft>
              <a:buNone/>
              <a:tabLst/>
              <a:defRPr sz="2400">
                <a:solidFill>
                  <a:schemeClr val="bg1"/>
                </a:solidFill>
              </a:defRPr>
            </a:lvl3pPr>
            <a:lvl4pPr marL="1068706" indent="0">
              <a:spcBef>
                <a:spcPts val="0"/>
              </a:spcBef>
              <a:spcAft>
                <a:spcPts val="1680"/>
              </a:spcAft>
              <a:buNone/>
              <a:tabLst/>
              <a:defRPr sz="2200">
                <a:solidFill>
                  <a:schemeClr val="bg1"/>
                </a:solidFill>
              </a:defRPr>
            </a:lvl4pPr>
            <a:lvl5pPr marL="1312544" indent="0">
              <a:spcBef>
                <a:spcPts val="0"/>
              </a:spcBef>
              <a:spcAft>
                <a:spcPts val="1680"/>
              </a:spcAft>
              <a:buNone/>
              <a:tabLst/>
              <a:defRPr sz="2200">
                <a:solidFill>
                  <a:schemeClr val="bg1"/>
                </a:solidFill>
              </a:defRPr>
            </a:lvl5pPr>
          </a:lstStyle>
          <a:p>
            <a:pPr lvl="0"/>
            <a:r>
              <a:rPr lang="en-US" dirty="0"/>
              <a:t>Edit Master text styles</a:t>
            </a:r>
          </a:p>
          <a:p>
            <a:pPr lvl="1"/>
            <a:endParaRPr lang="en-US" dirty="0"/>
          </a:p>
        </p:txBody>
      </p:sp>
      <p:sp>
        <p:nvSpPr>
          <p:cNvPr id="13" name="Title 1">
            <a:extLst>
              <a:ext uri="{FF2B5EF4-FFF2-40B4-BE49-F238E27FC236}">
                <a16:creationId xmlns:a16="http://schemas.microsoft.com/office/drawing/2014/main" id="{E3932FE3-F1D5-2245-8974-1F3F9EDF2F16}"/>
              </a:ext>
            </a:extLst>
          </p:cNvPr>
          <p:cNvSpPr>
            <a:spLocks noGrp="1"/>
          </p:cNvSpPr>
          <p:nvPr>
            <p:ph type="title" hasCustomPrompt="1"/>
          </p:nvPr>
        </p:nvSpPr>
        <p:spPr bwMode="gray">
          <a:xfrm>
            <a:off x="834481" y="474943"/>
            <a:ext cx="7454312" cy="1005842"/>
          </a:xfrm>
          <a:prstGeom prst="rect">
            <a:avLst/>
          </a:prstGeom>
        </p:spPr>
        <p:txBody>
          <a:bodyPr lIns="109728" tIns="54864" rIns="109728" bIns="54864" anchor="ctr" anchorCtr="0">
            <a:noAutofit/>
          </a:bodyPr>
          <a:lstStyle>
            <a:lvl1pPr algn="l">
              <a:defRPr sz="3400" cap="all" spc="0" baseline="0">
                <a:solidFill>
                  <a:schemeClr val="bg1"/>
                </a:solidFill>
                <a:latin typeface="Roboto Medium" pitchFamily="2" charset="0"/>
                <a:ea typeface="Roboto Medium" pitchFamily="2" charset="0"/>
                <a:cs typeface="Roboto Medium" pitchFamily="2" charset="0"/>
              </a:defRPr>
            </a:lvl1pPr>
          </a:lstStyle>
          <a:p>
            <a:r>
              <a:rPr lang="en-US" dirty="0"/>
              <a:t>Agenda (Two Columns)</a:t>
            </a:r>
          </a:p>
        </p:txBody>
      </p:sp>
      <p:sp>
        <p:nvSpPr>
          <p:cNvPr id="11" name="Rectangle 10">
            <a:extLst>
              <a:ext uri="{FF2B5EF4-FFF2-40B4-BE49-F238E27FC236}">
                <a16:creationId xmlns:a16="http://schemas.microsoft.com/office/drawing/2014/main" id="{9B6EB652-BF34-374F-BBB8-949977DE2724}"/>
              </a:ext>
            </a:extLst>
          </p:cNvPr>
          <p:cNvSpPr/>
          <p:nvPr userDrawn="1"/>
        </p:nvSpPr>
        <p:spPr>
          <a:xfrm>
            <a:off x="618422" y="474943"/>
            <a:ext cx="102072" cy="10094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09728" tIns="54864" rIns="109728" bIns="54864" rtlCol="0" anchor="ctr"/>
          <a:lstStyle/>
          <a:p>
            <a:pPr algn="ctr"/>
            <a:endParaRPr lang="en-US" b="0" i="0" dirty="0">
              <a:solidFill>
                <a:schemeClr val="bg1"/>
              </a:solidFill>
              <a:latin typeface="Roboto Medium" pitchFamily="2" charset="0"/>
              <a:ea typeface="Roboto Medium" pitchFamily="2" charset="0"/>
            </a:endParaRPr>
          </a:p>
        </p:txBody>
      </p:sp>
      <p:pic>
        <p:nvPicPr>
          <p:cNvPr id="15" name="Picture 3" descr="C:\Users\Admin\Downloads\1-05.png"/>
          <p:cNvPicPr>
            <a:picLocks noChangeAspect="1" noChangeArrowheads="1"/>
          </p:cNvPicPr>
          <p:nvPr userDrawn="1"/>
        </p:nvPicPr>
        <p:blipFill>
          <a:blip r:embed="rId3" cstate="print"/>
          <a:srcRect/>
          <a:stretch>
            <a:fillRect/>
          </a:stretch>
        </p:blipFill>
        <p:spPr bwMode="auto">
          <a:xfrm>
            <a:off x="10668001" y="0"/>
            <a:ext cx="3677478" cy="1773936"/>
          </a:xfrm>
          <a:prstGeom prst="rect">
            <a:avLst/>
          </a:prstGeom>
          <a:noFill/>
        </p:spPr>
      </p:pic>
      <p:pic>
        <p:nvPicPr>
          <p:cNvPr id="12" name="Picture 3" descr="C:\Users\Admin\Downloads\1-05.png"/>
          <p:cNvPicPr>
            <a:picLocks noChangeAspect="1" noChangeArrowheads="1"/>
          </p:cNvPicPr>
          <p:nvPr userDrawn="1"/>
        </p:nvPicPr>
        <p:blipFill>
          <a:blip r:embed="rId3" cstate="print">
            <a:lum bright="-10000"/>
          </a:blip>
          <a:srcRect l="3927" t="30524" r="85471" b="29793"/>
          <a:stretch>
            <a:fillRect/>
          </a:stretch>
        </p:blipFill>
        <p:spPr bwMode="auto">
          <a:xfrm>
            <a:off x="10410092" y="609600"/>
            <a:ext cx="4220308" cy="7620000"/>
          </a:xfrm>
          <a:prstGeom prst="rect">
            <a:avLst/>
          </a:prstGeom>
          <a:noFill/>
        </p:spPr>
      </p:pic>
    </p:spTree>
    <p:extLst>
      <p:ext uri="{BB962C8B-B14F-4D97-AF65-F5344CB8AC3E}">
        <p14:creationId xmlns:p14="http://schemas.microsoft.com/office/powerpoint/2010/main" val="12413444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ivider White">
    <p:bg bwMode="gray">
      <p:bgPr>
        <a:solidFill>
          <a:schemeClr val="bg1"/>
        </a:solidFill>
        <a:effectLst/>
      </p:bgPr>
    </p:bg>
    <p:spTree>
      <p:nvGrpSpPr>
        <p:cNvPr id="1" name=""/>
        <p:cNvGrpSpPr/>
        <p:nvPr/>
      </p:nvGrpSpPr>
      <p:grpSpPr>
        <a:xfrm>
          <a:off x="0" y="0"/>
          <a:ext cx="0" cy="0"/>
          <a:chOff x="0" y="0"/>
          <a:chExt cx="0" cy="0"/>
        </a:xfrm>
      </p:grpSpPr>
      <p:pic>
        <p:nvPicPr>
          <p:cNvPr id="8" name="Picture 2" descr="C:\Users\Admin\Downloads\WSBC_REVA_LOGO_180x180_px_150420_V001.png"/>
          <p:cNvPicPr>
            <a:picLocks noChangeAspect="1" noChangeArrowheads="1"/>
          </p:cNvPicPr>
          <p:nvPr userDrawn="1"/>
        </p:nvPicPr>
        <p:blipFill>
          <a:blip r:embed="rId2" cstate="print"/>
          <a:srcRect r="50000"/>
          <a:stretch>
            <a:fillRect/>
          </a:stretch>
        </p:blipFill>
        <p:spPr bwMode="auto">
          <a:xfrm>
            <a:off x="11201400" y="914400"/>
            <a:ext cx="3429000" cy="6858000"/>
          </a:xfrm>
          <a:prstGeom prst="rect">
            <a:avLst/>
          </a:prstGeom>
          <a:noFill/>
        </p:spPr>
      </p:pic>
      <p:sp>
        <p:nvSpPr>
          <p:cNvPr id="11" name="Rectangle 10"/>
          <p:cNvSpPr/>
          <p:nvPr userDrawn="1"/>
        </p:nvSpPr>
        <p:spPr bwMode="auto">
          <a:xfrm>
            <a:off x="0" y="0"/>
            <a:ext cx="14630400" cy="8229600"/>
          </a:xfrm>
          <a:prstGeom prst="rect">
            <a:avLst/>
          </a:prstGeom>
          <a:solidFill>
            <a:schemeClr val="bg1">
              <a:alpha val="49000"/>
            </a:schemeClr>
          </a:solidFill>
          <a:ln w="38100"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Roboto Medium" pitchFamily="2" charset="0"/>
              <a:ea typeface="Roboto Medium" pitchFamily="2" charset="0"/>
              <a:cs typeface="Arial" charset="0"/>
            </a:endParaRPr>
          </a:p>
        </p:txBody>
      </p:sp>
      <p:sp>
        <p:nvSpPr>
          <p:cNvPr id="2" name="Title 1"/>
          <p:cNvSpPr>
            <a:spLocks noGrp="1"/>
          </p:cNvSpPr>
          <p:nvPr>
            <p:ph type="title" hasCustomPrompt="1"/>
          </p:nvPr>
        </p:nvSpPr>
        <p:spPr bwMode="gray">
          <a:xfrm>
            <a:off x="917971" y="2836439"/>
            <a:ext cx="12618720" cy="1590676"/>
          </a:xfrm>
          <a:prstGeom prst="rect">
            <a:avLst/>
          </a:prstGeom>
        </p:spPr>
        <p:txBody>
          <a:bodyPr lIns="109728" tIns="54864" rIns="109728" bIns="54864" anchor="ctr"/>
          <a:lstStyle>
            <a:lvl1pPr algn="l">
              <a:defRPr sz="9400" b="1" i="0" spc="0">
                <a:solidFill>
                  <a:schemeClr val="tx1"/>
                </a:solidFill>
                <a:latin typeface="Roboto Medium" pitchFamily="2" charset="0"/>
                <a:ea typeface="Roboto Medium" pitchFamily="2" charset="0"/>
                <a:cs typeface="Roboto Medium" pitchFamily="2" charset="0"/>
              </a:defRPr>
            </a:lvl1pPr>
          </a:lstStyle>
          <a:p>
            <a:r>
              <a:rPr lang="en-US" dirty="0"/>
              <a:t>TITLE PAGE</a:t>
            </a:r>
            <a:endParaRPr lang="en-NZ" dirty="0"/>
          </a:p>
        </p:txBody>
      </p:sp>
      <p:sp>
        <p:nvSpPr>
          <p:cNvPr id="9" name="Text Placeholder 5"/>
          <p:cNvSpPr>
            <a:spLocks noGrp="1"/>
          </p:cNvSpPr>
          <p:nvPr>
            <p:ph type="body" sz="quarter" idx="11" hasCustomPrompt="1"/>
          </p:nvPr>
        </p:nvSpPr>
        <p:spPr bwMode="gray">
          <a:xfrm>
            <a:off x="1020043" y="4555585"/>
            <a:ext cx="8106859" cy="489584"/>
          </a:xfrm>
          <a:prstGeom prst="rect">
            <a:avLst/>
          </a:prstGeom>
        </p:spPr>
        <p:txBody>
          <a:bodyPr lIns="109728" tIns="54864" rIns="109728" bIns="54864"/>
          <a:lstStyle>
            <a:lvl1pPr marL="0" marR="0" indent="0" algn="l" defTabSz="1097280" rtl="0" eaLnBrk="1" fontAlgn="auto" latinLnBrk="0" hangingPunct="1">
              <a:lnSpc>
                <a:spcPct val="90000"/>
              </a:lnSpc>
              <a:spcBef>
                <a:spcPts val="1200"/>
              </a:spcBef>
              <a:spcAft>
                <a:spcPts val="0"/>
              </a:spcAft>
              <a:buClrTx/>
              <a:buSzTx/>
              <a:buFont typeface="Arial" panose="020B0604020202020204" pitchFamily="34" charset="0"/>
              <a:buNone/>
              <a:tabLst/>
              <a:defRPr lang="en-US" sz="3000" kern="1200" spc="480" baseline="0" dirty="0" smtClean="0">
                <a:solidFill>
                  <a:schemeClr val="tx1"/>
                </a:solidFill>
                <a:latin typeface="Roboto Medium" pitchFamily="2" charset="0"/>
                <a:ea typeface="Roboto Medium" pitchFamily="2" charset="0"/>
                <a:cs typeface="Roboto Medium" pitchFamily="2" charset="0"/>
              </a:defRPr>
            </a:lvl1pPr>
          </a:lstStyle>
          <a:p>
            <a:pPr marL="0" marR="0" lvl="0" indent="0" algn="l" defTabSz="1097280" rtl="0" eaLnBrk="1" fontAlgn="auto" latinLnBrk="0" hangingPunct="1">
              <a:lnSpc>
                <a:spcPct val="90000"/>
              </a:lnSpc>
              <a:spcBef>
                <a:spcPts val="1200"/>
              </a:spcBef>
              <a:spcAft>
                <a:spcPts val="0"/>
              </a:spcAft>
              <a:buClrTx/>
              <a:buSzTx/>
              <a:buFont typeface="Arial" panose="020B0604020202020204" pitchFamily="34" charset="0"/>
              <a:buNone/>
              <a:tabLst/>
              <a:defRPr/>
            </a:pPr>
            <a:r>
              <a:rPr lang="en-US" dirty="0"/>
              <a:t>SUBTITLE</a:t>
            </a:r>
          </a:p>
          <a:p>
            <a:pPr lvl="0"/>
            <a:endParaRPr lang="en-US" dirty="0"/>
          </a:p>
        </p:txBody>
      </p:sp>
      <p:sp>
        <p:nvSpPr>
          <p:cNvPr id="7" name="Rectangle 6">
            <a:extLst>
              <a:ext uri="{FF2B5EF4-FFF2-40B4-BE49-F238E27FC236}">
                <a16:creationId xmlns:a16="http://schemas.microsoft.com/office/drawing/2014/main" id="{0A161A43-230D-6D48-91E6-6DF531926408}"/>
              </a:ext>
            </a:extLst>
          </p:cNvPr>
          <p:cNvSpPr/>
          <p:nvPr userDrawn="1"/>
        </p:nvSpPr>
        <p:spPr>
          <a:xfrm>
            <a:off x="586904" y="2818656"/>
            <a:ext cx="102072" cy="230428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09728" tIns="54864" rIns="109728" bIns="54864" rtlCol="0" anchor="ctr"/>
          <a:lstStyle/>
          <a:p>
            <a:pPr algn="l"/>
            <a:endParaRPr lang="en-US" b="0" i="0" dirty="0">
              <a:latin typeface="Roboto Medium" pitchFamily="2" charset="0"/>
              <a:ea typeface="Roboto Medium" pitchFamily="2" charset="0"/>
            </a:endParaRPr>
          </a:p>
        </p:txBody>
      </p:sp>
    </p:spTree>
    <p:extLst>
      <p:ext uri="{BB962C8B-B14F-4D97-AF65-F5344CB8AC3E}">
        <p14:creationId xmlns:p14="http://schemas.microsoft.com/office/powerpoint/2010/main" val="2731359464"/>
      </p:ext>
    </p:extLst>
  </p:cSld>
  <p:clrMapOvr>
    <a:masterClrMapping/>
  </p:clrMapOvr>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Divider White">
    <p:bg bwMode="gray">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C1332D7-0D98-FA4F-A93A-534F7C2A52A9}"/>
              </a:ext>
            </a:extLst>
          </p:cNvPr>
          <p:cNvPicPr>
            <a:picLocks noChangeAspect="1"/>
          </p:cNvPicPr>
          <p:nvPr userDrawn="1"/>
        </p:nvPicPr>
        <p:blipFill>
          <a:blip r:embed="rId2" cstate="print">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5424" y="-1"/>
            <a:ext cx="14635823" cy="8255808"/>
          </a:xfrm>
          <a:prstGeom prst="rect">
            <a:avLst/>
          </a:prstGeom>
          <a:ln w="38100">
            <a:solidFill>
              <a:srgbClr val="FFC000"/>
            </a:solidFill>
          </a:ln>
        </p:spPr>
      </p:pic>
      <p:sp>
        <p:nvSpPr>
          <p:cNvPr id="2" name="Title 1"/>
          <p:cNvSpPr>
            <a:spLocks noGrp="1"/>
          </p:cNvSpPr>
          <p:nvPr>
            <p:ph type="title" hasCustomPrompt="1"/>
          </p:nvPr>
        </p:nvSpPr>
        <p:spPr bwMode="gray">
          <a:xfrm>
            <a:off x="917971" y="2836439"/>
            <a:ext cx="12618720" cy="1590676"/>
          </a:xfrm>
          <a:prstGeom prst="rect">
            <a:avLst/>
          </a:prstGeom>
        </p:spPr>
        <p:txBody>
          <a:bodyPr lIns="109728" tIns="54864" rIns="109728" bIns="54864" anchor="ctr"/>
          <a:lstStyle>
            <a:lvl1pPr algn="l">
              <a:defRPr sz="9400" b="1" i="0" spc="0">
                <a:solidFill>
                  <a:schemeClr val="bg1"/>
                </a:solidFill>
                <a:latin typeface="Roboto Medium" pitchFamily="2" charset="0"/>
                <a:ea typeface="Roboto Medium" pitchFamily="2" charset="0"/>
                <a:cs typeface="Roboto Medium" pitchFamily="2" charset="0"/>
              </a:defRPr>
            </a:lvl1pPr>
          </a:lstStyle>
          <a:p>
            <a:r>
              <a:rPr lang="en-US" dirty="0"/>
              <a:t>TITLE PAGE</a:t>
            </a:r>
            <a:endParaRPr lang="en-NZ" dirty="0"/>
          </a:p>
        </p:txBody>
      </p:sp>
      <p:sp>
        <p:nvSpPr>
          <p:cNvPr id="9" name="Text Placeholder 5"/>
          <p:cNvSpPr>
            <a:spLocks noGrp="1"/>
          </p:cNvSpPr>
          <p:nvPr>
            <p:ph type="body" sz="quarter" idx="11" hasCustomPrompt="1"/>
          </p:nvPr>
        </p:nvSpPr>
        <p:spPr bwMode="gray">
          <a:xfrm>
            <a:off x="1020043" y="4555585"/>
            <a:ext cx="8106859" cy="489584"/>
          </a:xfrm>
          <a:prstGeom prst="rect">
            <a:avLst/>
          </a:prstGeom>
        </p:spPr>
        <p:txBody>
          <a:bodyPr lIns="109728" tIns="54864" rIns="109728" bIns="54864"/>
          <a:lstStyle>
            <a:lvl1pPr marL="0" marR="0" indent="0" algn="l" defTabSz="1097280" rtl="0" eaLnBrk="1" fontAlgn="auto" latinLnBrk="0" hangingPunct="1">
              <a:lnSpc>
                <a:spcPct val="90000"/>
              </a:lnSpc>
              <a:spcBef>
                <a:spcPts val="1200"/>
              </a:spcBef>
              <a:spcAft>
                <a:spcPts val="0"/>
              </a:spcAft>
              <a:buClrTx/>
              <a:buSzTx/>
              <a:buFont typeface="Arial" panose="020B0604020202020204" pitchFamily="34" charset="0"/>
              <a:buNone/>
              <a:tabLst/>
              <a:defRPr lang="en-US" sz="3000" kern="1200" spc="480" baseline="0" dirty="0" smtClean="0">
                <a:solidFill>
                  <a:schemeClr val="bg1"/>
                </a:solidFill>
                <a:latin typeface="Roboto Medium" pitchFamily="2" charset="0"/>
                <a:ea typeface="Roboto Medium" pitchFamily="2" charset="0"/>
                <a:cs typeface="Roboto Medium" pitchFamily="2" charset="0"/>
              </a:defRPr>
            </a:lvl1pPr>
          </a:lstStyle>
          <a:p>
            <a:pPr marL="0" marR="0" lvl="0" indent="0" algn="l" defTabSz="1097280" rtl="0" eaLnBrk="1" fontAlgn="auto" latinLnBrk="0" hangingPunct="1">
              <a:lnSpc>
                <a:spcPct val="90000"/>
              </a:lnSpc>
              <a:spcBef>
                <a:spcPts val="1200"/>
              </a:spcBef>
              <a:spcAft>
                <a:spcPts val="0"/>
              </a:spcAft>
              <a:buClrTx/>
              <a:buSzTx/>
              <a:buFont typeface="Arial" panose="020B0604020202020204" pitchFamily="34" charset="0"/>
              <a:buNone/>
              <a:tabLst/>
              <a:defRPr/>
            </a:pPr>
            <a:r>
              <a:rPr lang="en-US" dirty="0"/>
              <a:t>SUBTITLE</a:t>
            </a:r>
          </a:p>
          <a:p>
            <a:pPr lvl="0"/>
            <a:endParaRPr lang="en-US" dirty="0"/>
          </a:p>
        </p:txBody>
      </p:sp>
      <p:sp>
        <p:nvSpPr>
          <p:cNvPr id="7" name="Rectangle 6">
            <a:extLst>
              <a:ext uri="{FF2B5EF4-FFF2-40B4-BE49-F238E27FC236}">
                <a16:creationId xmlns:a16="http://schemas.microsoft.com/office/drawing/2014/main" id="{0A161A43-230D-6D48-91E6-6DF531926408}"/>
              </a:ext>
            </a:extLst>
          </p:cNvPr>
          <p:cNvSpPr/>
          <p:nvPr userDrawn="1"/>
        </p:nvSpPr>
        <p:spPr>
          <a:xfrm>
            <a:off x="586904" y="2818656"/>
            <a:ext cx="102072" cy="23042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09728" tIns="54864" rIns="109728" bIns="54864" rtlCol="0" anchor="ctr"/>
          <a:lstStyle/>
          <a:p>
            <a:pPr algn="l"/>
            <a:endParaRPr lang="en-US" b="0" i="0" dirty="0">
              <a:latin typeface="Roboto Medium" pitchFamily="2" charset="0"/>
              <a:ea typeface="Roboto Medium" pitchFamily="2" charset="0"/>
            </a:endParaRPr>
          </a:p>
        </p:txBody>
      </p:sp>
      <p:pic>
        <p:nvPicPr>
          <p:cNvPr id="10" name="Picture 3" descr="C:\Users\Admin\Downloads\1-05.png"/>
          <p:cNvPicPr>
            <a:picLocks noChangeAspect="1" noChangeArrowheads="1"/>
          </p:cNvPicPr>
          <p:nvPr userDrawn="1"/>
        </p:nvPicPr>
        <p:blipFill>
          <a:blip r:embed="rId3" cstate="print">
            <a:lum bright="-10000"/>
          </a:blip>
          <a:srcRect l="3927" t="30524" r="85471" b="29793"/>
          <a:stretch>
            <a:fillRect/>
          </a:stretch>
        </p:blipFill>
        <p:spPr bwMode="auto">
          <a:xfrm>
            <a:off x="10410092" y="609600"/>
            <a:ext cx="4220308" cy="7620000"/>
          </a:xfrm>
          <a:prstGeom prst="rect">
            <a:avLst/>
          </a:prstGeom>
          <a:noFill/>
        </p:spPr>
      </p:pic>
    </p:spTree>
    <p:extLst>
      <p:ext uri="{BB962C8B-B14F-4D97-AF65-F5344CB8AC3E}">
        <p14:creationId xmlns:p14="http://schemas.microsoft.com/office/powerpoint/2010/main" val="2731359464"/>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Divider White">
    <p:bg bwMode="gray">
      <p:bgPr>
        <a:solidFill>
          <a:schemeClr val="bg1"/>
        </a:solidFill>
        <a:effectLst/>
      </p:bgPr>
    </p:bg>
    <p:spTree>
      <p:nvGrpSpPr>
        <p:cNvPr id="1" name=""/>
        <p:cNvGrpSpPr/>
        <p:nvPr/>
      </p:nvGrpSpPr>
      <p:grpSpPr>
        <a:xfrm>
          <a:off x="0" y="0"/>
          <a:ext cx="0" cy="0"/>
          <a:chOff x="0" y="0"/>
          <a:chExt cx="0" cy="0"/>
        </a:xfrm>
      </p:grpSpPr>
      <p:pic>
        <p:nvPicPr>
          <p:cNvPr id="2051" name="Picture 3" descr="C:\Users\Admin\Downloads\_DSC1138-Edit(1) (1).jpg"/>
          <p:cNvPicPr>
            <a:picLocks noChangeAspect="1" noChangeArrowheads="1"/>
          </p:cNvPicPr>
          <p:nvPr userDrawn="1"/>
        </p:nvPicPr>
        <p:blipFill>
          <a:blip r:embed="rId2" cstate="print"/>
          <a:srcRect b="15719"/>
          <a:stretch>
            <a:fillRect/>
          </a:stretch>
        </p:blipFill>
        <p:spPr bwMode="auto">
          <a:xfrm>
            <a:off x="0" y="-1"/>
            <a:ext cx="14630400" cy="8229601"/>
          </a:xfrm>
          <a:prstGeom prst="rect">
            <a:avLst/>
          </a:prstGeom>
          <a:noFill/>
        </p:spPr>
      </p:pic>
      <p:sp>
        <p:nvSpPr>
          <p:cNvPr id="10" name="Rectangle 9"/>
          <p:cNvSpPr/>
          <p:nvPr userDrawn="1"/>
        </p:nvSpPr>
        <p:spPr>
          <a:xfrm>
            <a:off x="0" y="0"/>
            <a:ext cx="14630400" cy="8229600"/>
          </a:xfrm>
          <a:prstGeom prst="rect">
            <a:avLst/>
          </a:prstGeom>
          <a:solidFill>
            <a:schemeClr val="dk1">
              <a:alpha val="57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bwMode="gray">
          <a:xfrm>
            <a:off x="917971" y="2836439"/>
            <a:ext cx="12618720" cy="1590676"/>
          </a:xfrm>
          <a:prstGeom prst="rect">
            <a:avLst/>
          </a:prstGeom>
        </p:spPr>
        <p:txBody>
          <a:bodyPr lIns="109728" tIns="54864" rIns="109728" bIns="54864" anchor="ctr"/>
          <a:lstStyle>
            <a:lvl1pPr algn="l">
              <a:defRPr sz="9400" b="1" i="0" spc="0">
                <a:solidFill>
                  <a:schemeClr val="bg1"/>
                </a:solidFill>
                <a:latin typeface="Roboto Medium" pitchFamily="2" charset="0"/>
                <a:ea typeface="Roboto Medium" pitchFamily="2" charset="0"/>
                <a:cs typeface="Roboto Medium" pitchFamily="2" charset="0"/>
              </a:defRPr>
            </a:lvl1pPr>
          </a:lstStyle>
          <a:p>
            <a:r>
              <a:rPr lang="en-US" dirty="0"/>
              <a:t>TITLE PAGE</a:t>
            </a:r>
            <a:endParaRPr lang="en-NZ" dirty="0"/>
          </a:p>
        </p:txBody>
      </p:sp>
      <p:sp>
        <p:nvSpPr>
          <p:cNvPr id="9" name="Text Placeholder 5"/>
          <p:cNvSpPr>
            <a:spLocks noGrp="1"/>
          </p:cNvSpPr>
          <p:nvPr>
            <p:ph type="body" sz="quarter" idx="11" hasCustomPrompt="1"/>
          </p:nvPr>
        </p:nvSpPr>
        <p:spPr bwMode="gray">
          <a:xfrm>
            <a:off x="1020043" y="4555585"/>
            <a:ext cx="8106859" cy="489584"/>
          </a:xfrm>
          <a:prstGeom prst="rect">
            <a:avLst/>
          </a:prstGeom>
        </p:spPr>
        <p:txBody>
          <a:bodyPr lIns="109728" tIns="54864" rIns="109728" bIns="54864"/>
          <a:lstStyle>
            <a:lvl1pPr marL="0" marR="0" indent="0" algn="l" defTabSz="1097280" rtl="0" eaLnBrk="1" fontAlgn="auto" latinLnBrk="0" hangingPunct="1">
              <a:lnSpc>
                <a:spcPct val="90000"/>
              </a:lnSpc>
              <a:spcBef>
                <a:spcPts val="1200"/>
              </a:spcBef>
              <a:spcAft>
                <a:spcPts val="0"/>
              </a:spcAft>
              <a:buClrTx/>
              <a:buSzTx/>
              <a:buFont typeface="Arial" panose="020B0604020202020204" pitchFamily="34" charset="0"/>
              <a:buNone/>
              <a:tabLst/>
              <a:defRPr lang="en-US" sz="3000" kern="1200" spc="480" baseline="0" dirty="0" smtClean="0">
                <a:solidFill>
                  <a:schemeClr val="bg1"/>
                </a:solidFill>
                <a:latin typeface="Roboto Medium" pitchFamily="2" charset="0"/>
                <a:ea typeface="Roboto Medium" pitchFamily="2" charset="0"/>
                <a:cs typeface="Roboto Medium" pitchFamily="2" charset="0"/>
              </a:defRPr>
            </a:lvl1pPr>
          </a:lstStyle>
          <a:p>
            <a:pPr marL="0" marR="0" lvl="0" indent="0" algn="l" defTabSz="1097280" rtl="0" eaLnBrk="1" fontAlgn="auto" latinLnBrk="0" hangingPunct="1">
              <a:lnSpc>
                <a:spcPct val="90000"/>
              </a:lnSpc>
              <a:spcBef>
                <a:spcPts val="1200"/>
              </a:spcBef>
              <a:spcAft>
                <a:spcPts val="0"/>
              </a:spcAft>
              <a:buClrTx/>
              <a:buSzTx/>
              <a:buFont typeface="Arial" panose="020B0604020202020204" pitchFamily="34" charset="0"/>
              <a:buNone/>
              <a:tabLst/>
              <a:defRPr/>
            </a:pPr>
            <a:r>
              <a:rPr lang="en-US" dirty="0"/>
              <a:t>SUBTITLE</a:t>
            </a:r>
          </a:p>
          <a:p>
            <a:pPr lvl="0"/>
            <a:endParaRPr lang="en-US" dirty="0"/>
          </a:p>
        </p:txBody>
      </p:sp>
      <p:sp>
        <p:nvSpPr>
          <p:cNvPr id="7" name="Rectangle 6">
            <a:extLst>
              <a:ext uri="{FF2B5EF4-FFF2-40B4-BE49-F238E27FC236}">
                <a16:creationId xmlns:a16="http://schemas.microsoft.com/office/drawing/2014/main" id="{0A161A43-230D-6D48-91E6-6DF531926408}"/>
              </a:ext>
            </a:extLst>
          </p:cNvPr>
          <p:cNvSpPr/>
          <p:nvPr userDrawn="1"/>
        </p:nvSpPr>
        <p:spPr>
          <a:xfrm>
            <a:off x="586904" y="2818656"/>
            <a:ext cx="102072" cy="23042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09728" tIns="54864" rIns="109728" bIns="54864" rtlCol="0" anchor="ctr"/>
          <a:lstStyle/>
          <a:p>
            <a:pPr algn="l"/>
            <a:endParaRPr lang="en-US" b="0" i="0" dirty="0">
              <a:latin typeface="Roboto Medium" pitchFamily="2" charset="0"/>
              <a:ea typeface="Roboto Medium" pitchFamily="2" charset="0"/>
            </a:endParaRPr>
          </a:p>
        </p:txBody>
      </p:sp>
    </p:spTree>
    <p:extLst>
      <p:ext uri="{BB962C8B-B14F-4D97-AF65-F5344CB8AC3E}">
        <p14:creationId xmlns:p14="http://schemas.microsoft.com/office/powerpoint/2010/main" val="2731359464"/>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ver Image Option">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6C96D411-367F-DE44-B86F-24693F081E88}"/>
              </a:ext>
            </a:extLst>
          </p:cNvPr>
          <p:cNvSpPr>
            <a:spLocks noGrp="1"/>
          </p:cNvSpPr>
          <p:nvPr>
            <p:ph type="pic" sz="quarter" idx="15"/>
          </p:nvPr>
        </p:nvSpPr>
        <p:spPr>
          <a:xfrm>
            <a:off x="0" y="0"/>
            <a:ext cx="14630400" cy="8229600"/>
          </a:xfrm>
          <a:prstGeom prst="rect">
            <a:avLst/>
          </a:prstGeom>
        </p:spPr>
        <p:txBody>
          <a:bodyPr lIns="109728" tIns="54864" rIns="109728" bIns="54864"/>
          <a:lstStyle>
            <a:lvl1pPr algn="l">
              <a:defRPr>
                <a:latin typeface="Roboto Medium" pitchFamily="2" charset="0"/>
                <a:ea typeface="Roboto Medium" pitchFamily="2" charset="0"/>
              </a:defRPr>
            </a:lvl1pPr>
          </a:lstStyle>
          <a:p>
            <a:endParaRPr lang="en-US" dirty="0"/>
          </a:p>
        </p:txBody>
      </p:sp>
      <p:sp>
        <p:nvSpPr>
          <p:cNvPr id="8" name="Title 1"/>
          <p:cNvSpPr>
            <a:spLocks noGrp="1"/>
          </p:cNvSpPr>
          <p:nvPr>
            <p:ph type="title" hasCustomPrompt="1"/>
          </p:nvPr>
        </p:nvSpPr>
        <p:spPr bwMode="gray">
          <a:xfrm>
            <a:off x="917971" y="2438400"/>
            <a:ext cx="5787629" cy="1590676"/>
          </a:xfrm>
          <a:prstGeom prst="rect">
            <a:avLst/>
          </a:prstGeom>
        </p:spPr>
        <p:txBody>
          <a:bodyPr lIns="109728" tIns="54864" rIns="109728" bIns="54864" anchor="ctr"/>
          <a:lstStyle>
            <a:lvl1pPr algn="l">
              <a:defRPr sz="8000" b="1" i="0" spc="0">
                <a:solidFill>
                  <a:schemeClr val="tx1"/>
                </a:solidFill>
                <a:latin typeface="Roboto Medium" pitchFamily="2" charset="0"/>
                <a:ea typeface="Roboto Medium" pitchFamily="2" charset="0"/>
                <a:cs typeface="Roboto Medium" pitchFamily="2" charset="0"/>
              </a:defRPr>
            </a:lvl1pPr>
          </a:lstStyle>
          <a:p>
            <a:r>
              <a:rPr lang="en-US" dirty="0"/>
              <a:t>TITLE PAGE</a:t>
            </a:r>
            <a:endParaRPr lang="en-NZ" dirty="0"/>
          </a:p>
        </p:txBody>
      </p:sp>
      <p:sp>
        <p:nvSpPr>
          <p:cNvPr id="9" name="Text Placeholder 5"/>
          <p:cNvSpPr>
            <a:spLocks noGrp="1"/>
          </p:cNvSpPr>
          <p:nvPr>
            <p:ph type="body" sz="quarter" idx="11" hasCustomPrompt="1"/>
          </p:nvPr>
        </p:nvSpPr>
        <p:spPr bwMode="gray">
          <a:xfrm>
            <a:off x="1020043" y="4157546"/>
            <a:ext cx="5685557" cy="489584"/>
          </a:xfrm>
          <a:prstGeom prst="rect">
            <a:avLst/>
          </a:prstGeom>
        </p:spPr>
        <p:txBody>
          <a:bodyPr lIns="109728" tIns="54864" rIns="109728" bIns="54864"/>
          <a:lstStyle>
            <a:lvl1pPr marL="0" marR="0" indent="0" algn="l" defTabSz="1097280" rtl="0" eaLnBrk="1" fontAlgn="auto" latinLnBrk="0" hangingPunct="1">
              <a:lnSpc>
                <a:spcPct val="90000"/>
              </a:lnSpc>
              <a:spcBef>
                <a:spcPts val="1200"/>
              </a:spcBef>
              <a:spcAft>
                <a:spcPts val="0"/>
              </a:spcAft>
              <a:buClrTx/>
              <a:buSzTx/>
              <a:buFont typeface="Arial" panose="020B0604020202020204" pitchFamily="34" charset="0"/>
              <a:buNone/>
              <a:tabLst/>
              <a:defRPr lang="en-US" sz="1800" kern="1200" spc="480" baseline="0" dirty="0" smtClean="0">
                <a:solidFill>
                  <a:schemeClr val="tx1"/>
                </a:solidFill>
                <a:latin typeface="Roboto Medium" pitchFamily="2" charset="0"/>
                <a:ea typeface="Roboto Medium" pitchFamily="2" charset="0"/>
                <a:cs typeface="Roboto Medium" pitchFamily="2" charset="0"/>
              </a:defRPr>
            </a:lvl1pPr>
          </a:lstStyle>
          <a:p>
            <a:pPr marL="0" marR="0" lvl="0" indent="0" algn="l" defTabSz="1097280" rtl="0" eaLnBrk="1" fontAlgn="auto" latinLnBrk="0" hangingPunct="1">
              <a:lnSpc>
                <a:spcPct val="90000"/>
              </a:lnSpc>
              <a:spcBef>
                <a:spcPts val="1200"/>
              </a:spcBef>
              <a:spcAft>
                <a:spcPts val="0"/>
              </a:spcAft>
              <a:buClrTx/>
              <a:buSzTx/>
              <a:buFont typeface="Arial" panose="020B0604020202020204" pitchFamily="34" charset="0"/>
              <a:buNone/>
              <a:tabLst/>
              <a:defRPr/>
            </a:pPr>
            <a:r>
              <a:rPr lang="en-US" dirty="0"/>
              <a:t>SUBTITLE</a:t>
            </a:r>
          </a:p>
          <a:p>
            <a:pPr lvl="0"/>
            <a:endParaRPr lang="en-US" dirty="0"/>
          </a:p>
        </p:txBody>
      </p:sp>
      <p:sp>
        <p:nvSpPr>
          <p:cNvPr id="11" name="Rectangle 10">
            <a:extLst>
              <a:ext uri="{FF2B5EF4-FFF2-40B4-BE49-F238E27FC236}">
                <a16:creationId xmlns:a16="http://schemas.microsoft.com/office/drawing/2014/main" id="{0A161A43-230D-6D48-91E6-6DF531926408}"/>
              </a:ext>
            </a:extLst>
          </p:cNvPr>
          <p:cNvSpPr/>
          <p:nvPr userDrawn="1"/>
        </p:nvSpPr>
        <p:spPr>
          <a:xfrm>
            <a:off x="586904" y="2420617"/>
            <a:ext cx="102072" cy="230428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09728" tIns="54864" rIns="109728" bIns="54864" rtlCol="0" anchor="ctr"/>
          <a:lstStyle/>
          <a:p>
            <a:pPr algn="l"/>
            <a:endParaRPr lang="en-US" b="0" i="0" dirty="0">
              <a:latin typeface="Roboto Medium" pitchFamily="2" charset="0"/>
              <a:ea typeface="Roboto Medium" pitchFamily="2" charset="0"/>
            </a:endParaRPr>
          </a:p>
        </p:txBody>
      </p:sp>
    </p:spTree>
    <p:extLst>
      <p:ext uri="{BB962C8B-B14F-4D97-AF65-F5344CB8AC3E}">
        <p14:creationId xmlns:p14="http://schemas.microsoft.com/office/powerpoint/2010/main" val="64355445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py Slide White">
    <p:bg bwMode="gray">
      <p:bgPr>
        <a:solidFill>
          <a:schemeClr val="bg1"/>
        </a:solidFill>
        <a:effectLst/>
      </p:bgPr>
    </p:bg>
    <p:spTree>
      <p:nvGrpSpPr>
        <p:cNvPr id="1" name=""/>
        <p:cNvGrpSpPr/>
        <p:nvPr/>
      </p:nvGrpSpPr>
      <p:grpSpPr>
        <a:xfrm>
          <a:off x="0" y="0"/>
          <a:ext cx="0" cy="0"/>
          <a:chOff x="0" y="0"/>
          <a:chExt cx="0" cy="0"/>
        </a:xfrm>
      </p:grpSpPr>
      <p:sp>
        <p:nvSpPr>
          <p:cNvPr id="12" name="Rectangle 11"/>
          <p:cNvSpPr/>
          <p:nvPr userDrawn="1"/>
        </p:nvSpPr>
        <p:spPr bwMode="auto">
          <a:xfrm>
            <a:off x="0" y="0"/>
            <a:ext cx="14630400" cy="8229600"/>
          </a:xfrm>
          <a:prstGeom prst="rect">
            <a:avLst/>
          </a:prstGeom>
          <a:solidFill>
            <a:schemeClr val="bg1">
              <a:alpha val="49000"/>
            </a:schemeClr>
          </a:solidFill>
          <a:ln w="38100"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Roboto Medium" pitchFamily="2" charset="0"/>
              <a:ea typeface="Roboto Medium" pitchFamily="2" charset="0"/>
              <a:cs typeface="Arial" charset="0"/>
            </a:endParaRPr>
          </a:p>
        </p:txBody>
      </p:sp>
      <p:sp>
        <p:nvSpPr>
          <p:cNvPr id="8" name="Title 1"/>
          <p:cNvSpPr>
            <a:spLocks noGrp="1"/>
          </p:cNvSpPr>
          <p:nvPr>
            <p:ph type="title" hasCustomPrompt="1"/>
          </p:nvPr>
        </p:nvSpPr>
        <p:spPr bwMode="gray">
          <a:xfrm>
            <a:off x="714564" y="448985"/>
            <a:ext cx="7454312" cy="529111"/>
          </a:xfrm>
          <a:prstGeom prst="rect">
            <a:avLst/>
          </a:prstGeom>
        </p:spPr>
        <p:txBody>
          <a:bodyPr lIns="109728" tIns="54864" rIns="109728" bIns="54864" anchor="t" anchorCtr="0">
            <a:noAutofit/>
          </a:bodyPr>
          <a:lstStyle>
            <a:lvl1pPr algn="l">
              <a:defRPr sz="3400" b="0" cap="all" spc="0" baseline="0">
                <a:solidFill>
                  <a:schemeClr val="tx1"/>
                </a:solidFill>
                <a:latin typeface="Roboto Medium" pitchFamily="2" charset="0"/>
                <a:ea typeface="Roboto Medium" pitchFamily="2" charset="0"/>
                <a:cs typeface="Roboto Medium" pitchFamily="2" charset="0"/>
              </a:defRPr>
            </a:lvl1pPr>
          </a:lstStyle>
          <a:p>
            <a:r>
              <a:rPr lang="en-US" dirty="0"/>
              <a:t>Heading Copy Here </a:t>
            </a:r>
          </a:p>
        </p:txBody>
      </p:sp>
      <p:sp>
        <p:nvSpPr>
          <p:cNvPr id="4" name="Text Placeholder 3">
            <a:extLst>
              <a:ext uri="{FF2B5EF4-FFF2-40B4-BE49-F238E27FC236}">
                <a16:creationId xmlns:a16="http://schemas.microsoft.com/office/drawing/2014/main" id="{6FB73F14-68E6-0D40-8C86-4D7BCC64F88D}"/>
              </a:ext>
            </a:extLst>
          </p:cNvPr>
          <p:cNvSpPr>
            <a:spLocks noGrp="1"/>
          </p:cNvSpPr>
          <p:nvPr>
            <p:ph type="body" sz="quarter" idx="18" hasCustomPrompt="1"/>
          </p:nvPr>
        </p:nvSpPr>
        <p:spPr>
          <a:xfrm>
            <a:off x="748666" y="1003936"/>
            <a:ext cx="7431404" cy="518576"/>
          </a:xfrm>
          <a:prstGeom prst="rect">
            <a:avLst/>
          </a:prstGeom>
        </p:spPr>
        <p:txBody>
          <a:bodyPr lIns="109728" tIns="54864" rIns="109728" bIns="54864"/>
          <a:lstStyle>
            <a:lvl1pPr marL="0" indent="0" algn="l">
              <a:buNone/>
              <a:defRPr sz="3100" b="0" i="0">
                <a:solidFill>
                  <a:schemeClr val="tx1"/>
                </a:solidFill>
                <a:latin typeface="Roboto Medium" pitchFamily="2" charset="0"/>
                <a:ea typeface="Roboto Medium" pitchFamily="2" charset="0"/>
                <a:cs typeface="Roboto Medium" pitchFamily="2" charset="0"/>
              </a:defRPr>
            </a:lvl1pPr>
          </a:lstStyle>
          <a:p>
            <a:pPr lvl="0"/>
            <a:r>
              <a:rPr lang="en-US" dirty="0"/>
              <a:t>SUBTITLE HERE</a:t>
            </a:r>
          </a:p>
        </p:txBody>
      </p:sp>
      <p:sp>
        <p:nvSpPr>
          <p:cNvPr id="11" name="Text Placeholder 2">
            <a:extLst>
              <a:ext uri="{FF2B5EF4-FFF2-40B4-BE49-F238E27FC236}">
                <a16:creationId xmlns:a16="http://schemas.microsoft.com/office/drawing/2014/main" id="{17A2154B-A454-8249-909D-10FDDFC09675}"/>
              </a:ext>
            </a:extLst>
          </p:cNvPr>
          <p:cNvSpPr>
            <a:spLocks noGrp="1"/>
          </p:cNvSpPr>
          <p:nvPr>
            <p:ph type="body" sz="quarter" idx="17" hasCustomPrompt="1"/>
          </p:nvPr>
        </p:nvSpPr>
        <p:spPr>
          <a:xfrm>
            <a:off x="748070" y="1644580"/>
            <a:ext cx="9138438" cy="5667376"/>
          </a:xfrm>
          <a:prstGeom prst="rect">
            <a:avLst/>
          </a:prstGeom>
        </p:spPr>
        <p:txBody>
          <a:bodyPr lIns="109728" tIns="54864" rIns="109728" bIns="54864"/>
          <a:lstStyle>
            <a:lvl1pPr algn="l">
              <a:defRPr lang="en-US" altLang="ja-JP" sz="2900" dirty="0">
                <a:solidFill>
                  <a:schemeClr val="tx1"/>
                </a:solidFill>
                <a:latin typeface="Roboto Medium" pitchFamily="2" charset="0"/>
                <a:ea typeface="Roboto Medium" pitchFamily="2" charset="0"/>
                <a:cs typeface="Roboto Medium" pitchFamily="2" charset="0"/>
              </a:defRPr>
            </a:lvl1pPr>
            <a:lvl2pPr algn="l">
              <a:defRPr lang="en-US" altLang="ja-JP" sz="2600" dirty="0">
                <a:solidFill>
                  <a:schemeClr val="tx1"/>
                </a:solidFill>
                <a:latin typeface="Roboto Medium" pitchFamily="2" charset="0"/>
                <a:ea typeface="Roboto Medium" pitchFamily="2" charset="0"/>
                <a:cs typeface="Roboto Medium" pitchFamily="2" charset="0"/>
              </a:defRPr>
            </a:lvl2pPr>
            <a:lvl3pPr algn="l">
              <a:defRPr lang="en-US" altLang="ja-JP" dirty="0">
                <a:solidFill>
                  <a:schemeClr val="tx1"/>
                </a:solidFill>
                <a:latin typeface="Roboto Medium" pitchFamily="2" charset="0"/>
                <a:ea typeface="Roboto Medium" pitchFamily="2" charset="0"/>
                <a:cs typeface="Roboto Medium" pitchFamily="2" charset="0"/>
              </a:defRPr>
            </a:lvl3pPr>
            <a:lvl5pPr algn="l">
              <a:defRPr lang="en-US" dirty="0">
                <a:solidFill>
                  <a:schemeClr val="tx1"/>
                </a:solidFill>
                <a:latin typeface="Roboto Medium" pitchFamily="2" charset="0"/>
                <a:ea typeface="Roboto Medium" pitchFamily="2" charset="0"/>
                <a:cs typeface="Roboto Medium" pitchFamily="2" charset="0"/>
              </a:defRPr>
            </a:lvl5pPr>
          </a:lstStyle>
          <a:p>
            <a:pPr lvl="0">
              <a:spcAft>
                <a:spcPts val="0"/>
              </a:spcAft>
            </a:pPr>
            <a:r>
              <a:rPr lang="en-US" altLang="ja-JP" dirty="0"/>
              <a:t>Editable body copy</a:t>
            </a:r>
          </a:p>
          <a:p>
            <a:pPr marL="550546" lvl="1" indent="-259080">
              <a:spcBef>
                <a:spcPts val="1200"/>
              </a:spcBef>
              <a:spcAft>
                <a:spcPts val="0"/>
              </a:spcAft>
              <a:tabLst/>
            </a:pPr>
            <a:r>
              <a:rPr lang="en-US" altLang="ja-JP" dirty="0"/>
              <a:t>Editable body copy</a:t>
            </a:r>
          </a:p>
          <a:p>
            <a:pPr marL="971550" lvl="2" indent="-259080">
              <a:spcBef>
                <a:spcPts val="1200"/>
              </a:spcBef>
              <a:spcAft>
                <a:spcPts val="0"/>
              </a:spcAft>
              <a:tabLst/>
            </a:pPr>
            <a:r>
              <a:rPr lang="en-US" altLang="ja-JP" dirty="0"/>
              <a:t>Editable body copy</a:t>
            </a:r>
          </a:p>
          <a:p>
            <a:pPr marL="1588770" lvl="4" indent="-276226">
              <a:spcBef>
                <a:spcPts val="1200"/>
              </a:spcBef>
              <a:spcAft>
                <a:spcPts val="0"/>
              </a:spcAft>
              <a:tabLst/>
            </a:pPr>
            <a:endParaRPr lang="en-US" dirty="0"/>
          </a:p>
        </p:txBody>
      </p:sp>
      <p:sp>
        <p:nvSpPr>
          <p:cNvPr id="13" name="Rectangle 12">
            <a:extLst>
              <a:ext uri="{FF2B5EF4-FFF2-40B4-BE49-F238E27FC236}">
                <a16:creationId xmlns:a16="http://schemas.microsoft.com/office/drawing/2014/main" id="{C89F4C13-B470-1D4C-A3C8-5C85B384C327}"/>
              </a:ext>
            </a:extLst>
          </p:cNvPr>
          <p:cNvSpPr/>
          <p:nvPr userDrawn="1"/>
        </p:nvSpPr>
        <p:spPr>
          <a:xfrm>
            <a:off x="618422" y="474943"/>
            <a:ext cx="102072" cy="100949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09728" tIns="54864" rIns="109728" bIns="54864" rtlCol="0" anchor="ctr"/>
          <a:lstStyle/>
          <a:p>
            <a:pPr algn="l"/>
            <a:endParaRPr lang="en-US" b="0" i="0" dirty="0">
              <a:latin typeface="Roboto Medium" pitchFamily="2" charset="0"/>
              <a:ea typeface="Roboto Medium" pitchFamily="2" charset="0"/>
            </a:endParaRPr>
          </a:p>
        </p:txBody>
      </p:sp>
      <p:pic>
        <p:nvPicPr>
          <p:cNvPr id="15" name="Picture 2" descr="C:\Users\Admin\Downloads\Logo-01.png"/>
          <p:cNvPicPr>
            <a:picLocks noChangeAspect="1" noChangeArrowheads="1"/>
          </p:cNvPicPr>
          <p:nvPr userDrawn="1"/>
        </p:nvPicPr>
        <p:blipFill>
          <a:blip r:embed="rId2" cstate="print"/>
          <a:srcRect r="72727"/>
          <a:stretch>
            <a:fillRect/>
          </a:stretch>
        </p:blipFill>
        <p:spPr bwMode="auto">
          <a:xfrm>
            <a:off x="457200" y="6452698"/>
            <a:ext cx="971550" cy="1776902"/>
          </a:xfrm>
          <a:prstGeom prst="rect">
            <a:avLst/>
          </a:prstGeom>
          <a:noFill/>
        </p:spPr>
      </p:pic>
    </p:spTree>
    <p:extLst>
      <p:ext uri="{BB962C8B-B14F-4D97-AF65-F5344CB8AC3E}">
        <p14:creationId xmlns:p14="http://schemas.microsoft.com/office/powerpoint/2010/main" val="428028040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Copy Slide White">
    <p:bg bwMode="gray">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C1332D7-0D98-FA4F-A93A-534F7C2A52A9}"/>
              </a:ext>
            </a:extLst>
          </p:cNvPr>
          <p:cNvPicPr>
            <a:picLocks noChangeAspect="1"/>
          </p:cNvPicPr>
          <p:nvPr userDrawn="1"/>
        </p:nvPicPr>
        <p:blipFill>
          <a:blip r:embed="rId2" cstate="print">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5424" y="-1"/>
            <a:ext cx="14635823" cy="8255808"/>
          </a:xfrm>
          <a:prstGeom prst="rect">
            <a:avLst/>
          </a:prstGeom>
          <a:ln w="38100">
            <a:solidFill>
              <a:srgbClr val="FFC000"/>
            </a:solidFill>
          </a:ln>
        </p:spPr>
      </p:pic>
      <p:sp>
        <p:nvSpPr>
          <p:cNvPr id="8" name="Title 1"/>
          <p:cNvSpPr>
            <a:spLocks noGrp="1"/>
          </p:cNvSpPr>
          <p:nvPr>
            <p:ph type="title" hasCustomPrompt="1"/>
          </p:nvPr>
        </p:nvSpPr>
        <p:spPr bwMode="gray">
          <a:xfrm>
            <a:off x="714564" y="448985"/>
            <a:ext cx="7454312" cy="529111"/>
          </a:xfrm>
          <a:prstGeom prst="rect">
            <a:avLst/>
          </a:prstGeom>
        </p:spPr>
        <p:txBody>
          <a:bodyPr lIns="109728" tIns="54864" rIns="109728" bIns="54864" anchor="t" anchorCtr="0">
            <a:noAutofit/>
          </a:bodyPr>
          <a:lstStyle>
            <a:lvl1pPr algn="l">
              <a:defRPr sz="3400" b="0" cap="all" spc="0" baseline="0">
                <a:solidFill>
                  <a:schemeClr val="bg1"/>
                </a:solidFill>
                <a:latin typeface="Roboto Medium" pitchFamily="2" charset="0"/>
                <a:ea typeface="Roboto Medium" pitchFamily="2" charset="0"/>
                <a:cs typeface="Roboto Medium" pitchFamily="2" charset="0"/>
              </a:defRPr>
            </a:lvl1pPr>
          </a:lstStyle>
          <a:p>
            <a:r>
              <a:rPr lang="en-US" dirty="0"/>
              <a:t>Heading Copy Here </a:t>
            </a:r>
          </a:p>
        </p:txBody>
      </p:sp>
      <p:sp>
        <p:nvSpPr>
          <p:cNvPr id="4" name="Text Placeholder 3">
            <a:extLst>
              <a:ext uri="{FF2B5EF4-FFF2-40B4-BE49-F238E27FC236}">
                <a16:creationId xmlns:a16="http://schemas.microsoft.com/office/drawing/2014/main" id="{6FB73F14-68E6-0D40-8C86-4D7BCC64F88D}"/>
              </a:ext>
            </a:extLst>
          </p:cNvPr>
          <p:cNvSpPr>
            <a:spLocks noGrp="1"/>
          </p:cNvSpPr>
          <p:nvPr>
            <p:ph type="body" sz="quarter" idx="18" hasCustomPrompt="1"/>
          </p:nvPr>
        </p:nvSpPr>
        <p:spPr>
          <a:xfrm>
            <a:off x="748666" y="1003936"/>
            <a:ext cx="7431404" cy="518576"/>
          </a:xfrm>
          <a:prstGeom prst="rect">
            <a:avLst/>
          </a:prstGeom>
        </p:spPr>
        <p:txBody>
          <a:bodyPr lIns="109728" tIns="54864" rIns="109728" bIns="54864"/>
          <a:lstStyle>
            <a:lvl1pPr marL="0" indent="0" algn="l">
              <a:buNone/>
              <a:defRPr sz="3100" b="0" i="0">
                <a:solidFill>
                  <a:schemeClr val="bg1"/>
                </a:solidFill>
                <a:latin typeface="Roboto Medium" pitchFamily="2" charset="0"/>
                <a:ea typeface="Roboto Medium" pitchFamily="2" charset="0"/>
                <a:cs typeface="Roboto Medium" pitchFamily="2" charset="0"/>
              </a:defRPr>
            </a:lvl1pPr>
          </a:lstStyle>
          <a:p>
            <a:pPr lvl="0"/>
            <a:r>
              <a:rPr lang="en-US" dirty="0"/>
              <a:t>SUBTITLE HERE</a:t>
            </a:r>
          </a:p>
        </p:txBody>
      </p:sp>
      <p:sp>
        <p:nvSpPr>
          <p:cNvPr id="11" name="Text Placeholder 2">
            <a:extLst>
              <a:ext uri="{FF2B5EF4-FFF2-40B4-BE49-F238E27FC236}">
                <a16:creationId xmlns:a16="http://schemas.microsoft.com/office/drawing/2014/main" id="{17A2154B-A454-8249-909D-10FDDFC09675}"/>
              </a:ext>
            </a:extLst>
          </p:cNvPr>
          <p:cNvSpPr>
            <a:spLocks noGrp="1"/>
          </p:cNvSpPr>
          <p:nvPr>
            <p:ph type="body" sz="quarter" idx="17" hasCustomPrompt="1"/>
          </p:nvPr>
        </p:nvSpPr>
        <p:spPr>
          <a:xfrm>
            <a:off x="748070" y="1644580"/>
            <a:ext cx="9138438" cy="5667376"/>
          </a:xfrm>
          <a:prstGeom prst="rect">
            <a:avLst/>
          </a:prstGeom>
        </p:spPr>
        <p:txBody>
          <a:bodyPr lIns="109728" tIns="54864" rIns="109728" bIns="54864"/>
          <a:lstStyle>
            <a:lvl1pPr algn="l">
              <a:defRPr lang="en-US" altLang="ja-JP" sz="2900" dirty="0">
                <a:solidFill>
                  <a:schemeClr val="bg1"/>
                </a:solidFill>
                <a:latin typeface="Roboto Medium" pitchFamily="2" charset="0"/>
                <a:ea typeface="Roboto Medium" pitchFamily="2" charset="0"/>
                <a:cs typeface="Roboto Medium" pitchFamily="2" charset="0"/>
              </a:defRPr>
            </a:lvl1pPr>
            <a:lvl2pPr algn="l">
              <a:defRPr lang="en-US" altLang="ja-JP" sz="2600" dirty="0">
                <a:solidFill>
                  <a:schemeClr val="bg1"/>
                </a:solidFill>
                <a:latin typeface="Roboto Medium" pitchFamily="2" charset="0"/>
                <a:ea typeface="Roboto Medium" pitchFamily="2" charset="0"/>
                <a:cs typeface="Roboto Medium" pitchFamily="2" charset="0"/>
              </a:defRPr>
            </a:lvl2pPr>
            <a:lvl3pPr algn="l">
              <a:defRPr lang="en-US" altLang="ja-JP" dirty="0">
                <a:solidFill>
                  <a:schemeClr val="bg1"/>
                </a:solidFill>
                <a:latin typeface="Roboto Medium" pitchFamily="2" charset="0"/>
                <a:ea typeface="Roboto Medium" pitchFamily="2" charset="0"/>
                <a:cs typeface="Roboto Medium" pitchFamily="2" charset="0"/>
              </a:defRPr>
            </a:lvl3pPr>
            <a:lvl5pPr algn="l">
              <a:defRPr lang="en-US" dirty="0">
                <a:solidFill>
                  <a:schemeClr val="bg1"/>
                </a:solidFill>
                <a:latin typeface="Roboto Medium" pitchFamily="2" charset="0"/>
                <a:ea typeface="Roboto Medium" pitchFamily="2" charset="0"/>
                <a:cs typeface="Roboto Medium" pitchFamily="2" charset="0"/>
              </a:defRPr>
            </a:lvl5pPr>
          </a:lstStyle>
          <a:p>
            <a:pPr lvl="0">
              <a:spcAft>
                <a:spcPts val="0"/>
              </a:spcAft>
            </a:pPr>
            <a:r>
              <a:rPr lang="en-US" altLang="ja-JP" dirty="0"/>
              <a:t>Editable body copy</a:t>
            </a:r>
          </a:p>
          <a:p>
            <a:pPr marL="550546" lvl="1" indent="-259080">
              <a:spcBef>
                <a:spcPts val="1200"/>
              </a:spcBef>
              <a:spcAft>
                <a:spcPts val="0"/>
              </a:spcAft>
              <a:tabLst/>
            </a:pPr>
            <a:r>
              <a:rPr lang="en-US" altLang="ja-JP" dirty="0"/>
              <a:t>Editable body copy</a:t>
            </a:r>
          </a:p>
          <a:p>
            <a:pPr marL="971550" lvl="2" indent="-259080">
              <a:spcBef>
                <a:spcPts val="1200"/>
              </a:spcBef>
              <a:spcAft>
                <a:spcPts val="0"/>
              </a:spcAft>
              <a:tabLst/>
            </a:pPr>
            <a:r>
              <a:rPr lang="en-US" altLang="ja-JP" dirty="0"/>
              <a:t>Editable body copy</a:t>
            </a:r>
          </a:p>
          <a:p>
            <a:pPr marL="1588770" lvl="4" indent="-276226">
              <a:spcBef>
                <a:spcPts val="1200"/>
              </a:spcBef>
              <a:spcAft>
                <a:spcPts val="0"/>
              </a:spcAft>
              <a:tabLst/>
            </a:pPr>
            <a:endParaRPr lang="en-US" dirty="0"/>
          </a:p>
        </p:txBody>
      </p:sp>
      <p:sp>
        <p:nvSpPr>
          <p:cNvPr id="13" name="Rectangle 12">
            <a:extLst>
              <a:ext uri="{FF2B5EF4-FFF2-40B4-BE49-F238E27FC236}">
                <a16:creationId xmlns:a16="http://schemas.microsoft.com/office/drawing/2014/main" id="{C89F4C13-B470-1D4C-A3C8-5C85B384C327}"/>
              </a:ext>
            </a:extLst>
          </p:cNvPr>
          <p:cNvSpPr/>
          <p:nvPr userDrawn="1"/>
        </p:nvSpPr>
        <p:spPr>
          <a:xfrm>
            <a:off x="618422" y="474943"/>
            <a:ext cx="102072" cy="10094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09728" tIns="54864" rIns="109728" bIns="54864" rtlCol="0" anchor="ctr"/>
          <a:lstStyle/>
          <a:p>
            <a:pPr algn="l"/>
            <a:endParaRPr lang="en-US" b="0" i="0" dirty="0">
              <a:solidFill>
                <a:schemeClr val="bg1"/>
              </a:solidFill>
              <a:latin typeface="Roboto Medium" pitchFamily="2" charset="0"/>
              <a:ea typeface="Roboto Medium" pitchFamily="2" charset="0"/>
            </a:endParaRPr>
          </a:p>
        </p:txBody>
      </p:sp>
      <p:pic>
        <p:nvPicPr>
          <p:cNvPr id="14" name="Picture 3" descr="C:\Users\Admin\Downloads\1-05.png"/>
          <p:cNvPicPr>
            <a:picLocks noChangeAspect="1" noChangeArrowheads="1"/>
          </p:cNvPicPr>
          <p:nvPr userDrawn="1"/>
        </p:nvPicPr>
        <p:blipFill>
          <a:blip r:embed="rId3" cstate="print"/>
          <a:srcRect r="73063"/>
          <a:stretch>
            <a:fillRect/>
          </a:stretch>
        </p:blipFill>
        <p:spPr bwMode="auto">
          <a:xfrm>
            <a:off x="381000" y="6455664"/>
            <a:ext cx="990599" cy="1773936"/>
          </a:xfrm>
          <a:prstGeom prst="rect">
            <a:avLst/>
          </a:prstGeom>
          <a:noFill/>
        </p:spPr>
      </p:pic>
    </p:spTree>
    <p:extLst>
      <p:ext uri="{BB962C8B-B14F-4D97-AF65-F5344CB8AC3E}">
        <p14:creationId xmlns:p14="http://schemas.microsoft.com/office/powerpoint/2010/main" val="428028040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able Slide White">
    <p:bg bwMode="gray">
      <p:bgPr>
        <a:solidFill>
          <a:schemeClr val="bg1"/>
        </a:solidFill>
        <a:effectLst/>
      </p:bgPr>
    </p:bg>
    <p:spTree>
      <p:nvGrpSpPr>
        <p:cNvPr id="1" name=""/>
        <p:cNvGrpSpPr/>
        <p:nvPr/>
      </p:nvGrpSpPr>
      <p:grpSpPr>
        <a:xfrm>
          <a:off x="0" y="0"/>
          <a:ext cx="0" cy="0"/>
          <a:chOff x="0" y="0"/>
          <a:chExt cx="0" cy="0"/>
        </a:xfrm>
      </p:grpSpPr>
      <p:sp>
        <p:nvSpPr>
          <p:cNvPr id="13" name="Rectangle 12"/>
          <p:cNvSpPr/>
          <p:nvPr userDrawn="1"/>
        </p:nvSpPr>
        <p:spPr bwMode="auto">
          <a:xfrm>
            <a:off x="0" y="0"/>
            <a:ext cx="14630400" cy="8229600"/>
          </a:xfrm>
          <a:prstGeom prst="rect">
            <a:avLst/>
          </a:prstGeom>
          <a:solidFill>
            <a:schemeClr val="bg1">
              <a:alpha val="49000"/>
            </a:schemeClr>
          </a:solidFill>
          <a:ln w="38100"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Roboto Medium" pitchFamily="2" charset="0"/>
              <a:ea typeface="Roboto Medium" pitchFamily="2" charset="0"/>
              <a:cs typeface="Arial" charset="0"/>
            </a:endParaRPr>
          </a:p>
        </p:txBody>
      </p:sp>
      <p:sp>
        <p:nvSpPr>
          <p:cNvPr id="12" name="Title 1">
            <a:extLst>
              <a:ext uri="{FF2B5EF4-FFF2-40B4-BE49-F238E27FC236}">
                <a16:creationId xmlns:a16="http://schemas.microsoft.com/office/drawing/2014/main" id="{E9E6745F-DAB6-B248-B478-7A0CF8A76EEA}"/>
              </a:ext>
            </a:extLst>
          </p:cNvPr>
          <p:cNvSpPr>
            <a:spLocks noGrp="1"/>
          </p:cNvSpPr>
          <p:nvPr>
            <p:ph type="title" hasCustomPrompt="1"/>
          </p:nvPr>
        </p:nvSpPr>
        <p:spPr bwMode="gray">
          <a:xfrm>
            <a:off x="714564" y="474943"/>
            <a:ext cx="6310531" cy="1005842"/>
          </a:xfrm>
          <a:prstGeom prst="rect">
            <a:avLst/>
          </a:prstGeom>
        </p:spPr>
        <p:txBody>
          <a:bodyPr lIns="109728" tIns="54864" rIns="109728" bIns="54864" anchor="ctr" anchorCtr="0">
            <a:noAutofit/>
          </a:bodyPr>
          <a:lstStyle>
            <a:lvl1pPr algn="l">
              <a:defRPr sz="3400" cap="all" spc="0" baseline="0">
                <a:solidFill>
                  <a:schemeClr val="tx1"/>
                </a:solidFill>
                <a:latin typeface="Roboto Medium" pitchFamily="2" charset="0"/>
                <a:ea typeface="Roboto Medium" pitchFamily="2" charset="0"/>
                <a:cs typeface="Roboto Medium" pitchFamily="2" charset="0"/>
              </a:defRPr>
            </a:lvl1pPr>
          </a:lstStyle>
          <a:p>
            <a:r>
              <a:rPr lang="en-US" dirty="0"/>
              <a:t>Table page</a:t>
            </a:r>
          </a:p>
        </p:txBody>
      </p:sp>
      <p:sp>
        <p:nvSpPr>
          <p:cNvPr id="14" name="Text Placeholder 2">
            <a:extLst>
              <a:ext uri="{FF2B5EF4-FFF2-40B4-BE49-F238E27FC236}">
                <a16:creationId xmlns:a16="http://schemas.microsoft.com/office/drawing/2014/main" id="{D67337B8-B091-B842-85CE-B3742661E985}"/>
              </a:ext>
            </a:extLst>
          </p:cNvPr>
          <p:cNvSpPr>
            <a:spLocks noGrp="1"/>
          </p:cNvSpPr>
          <p:nvPr>
            <p:ph type="body" sz="quarter" idx="17"/>
          </p:nvPr>
        </p:nvSpPr>
        <p:spPr>
          <a:xfrm>
            <a:off x="748071" y="1608922"/>
            <a:ext cx="13307078" cy="1036915"/>
          </a:xfrm>
          <a:prstGeom prst="rect">
            <a:avLst/>
          </a:prstGeom>
        </p:spPr>
        <p:txBody>
          <a:bodyPr lIns="109728" tIns="54864" rIns="109728" bIns="54864" anchor="ctr"/>
          <a:lstStyle>
            <a:lvl1pPr marL="0" indent="0" algn="l">
              <a:buNone/>
              <a:defRPr lang="en-US" sz="2900" dirty="0">
                <a:solidFill>
                  <a:schemeClr val="tx1"/>
                </a:solidFill>
                <a:latin typeface="Roboto Medium" pitchFamily="2" charset="0"/>
                <a:ea typeface="Roboto Medium" pitchFamily="2" charset="0"/>
                <a:cs typeface="Roboto Medium" pitchFamily="2" charset="0"/>
              </a:defRPr>
            </a:lvl1pPr>
          </a:lstStyle>
          <a:p>
            <a:pPr lvl="0">
              <a:spcAft>
                <a:spcPts val="0"/>
              </a:spcAft>
            </a:pPr>
            <a:r>
              <a:rPr lang="en-US" dirty="0"/>
              <a:t>Edit Master text styles</a:t>
            </a:r>
          </a:p>
        </p:txBody>
      </p:sp>
      <p:sp>
        <p:nvSpPr>
          <p:cNvPr id="8" name="Rectangle 7">
            <a:extLst>
              <a:ext uri="{FF2B5EF4-FFF2-40B4-BE49-F238E27FC236}">
                <a16:creationId xmlns:a16="http://schemas.microsoft.com/office/drawing/2014/main" id="{DBDC80C9-6E7D-564C-B2AD-7FC5B8650EDF}"/>
              </a:ext>
            </a:extLst>
          </p:cNvPr>
          <p:cNvSpPr/>
          <p:nvPr userDrawn="1"/>
        </p:nvSpPr>
        <p:spPr>
          <a:xfrm>
            <a:off x="618422" y="474943"/>
            <a:ext cx="102072" cy="100949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09728" tIns="54864" rIns="109728" bIns="54864" rtlCol="0" anchor="ctr"/>
          <a:lstStyle/>
          <a:p>
            <a:pPr algn="l"/>
            <a:endParaRPr lang="en-US" b="0" i="0" dirty="0">
              <a:latin typeface="Roboto Medium" pitchFamily="2" charset="0"/>
              <a:ea typeface="Roboto Medium" pitchFamily="2" charset="0"/>
            </a:endParaRPr>
          </a:p>
        </p:txBody>
      </p:sp>
      <p:sp>
        <p:nvSpPr>
          <p:cNvPr id="9" name="Media Placeholder 2">
            <a:extLst>
              <a:ext uri="{FF2B5EF4-FFF2-40B4-BE49-F238E27FC236}">
                <a16:creationId xmlns:a16="http://schemas.microsoft.com/office/drawing/2014/main" id="{81443669-69D1-A047-A6ED-8EB4E5995CD1}"/>
              </a:ext>
            </a:extLst>
          </p:cNvPr>
          <p:cNvSpPr>
            <a:spLocks noGrp="1"/>
          </p:cNvSpPr>
          <p:nvPr>
            <p:ph type="media" sz="quarter" idx="19"/>
          </p:nvPr>
        </p:nvSpPr>
        <p:spPr>
          <a:xfrm>
            <a:off x="748666" y="2819401"/>
            <a:ext cx="13306424" cy="4491990"/>
          </a:xfrm>
          <a:prstGeom prst="rect">
            <a:avLst/>
          </a:prstGeom>
        </p:spPr>
        <p:txBody>
          <a:bodyPr lIns="109728" tIns="54864" rIns="109728" bIns="54864"/>
          <a:lstStyle>
            <a:lvl1pPr algn="l">
              <a:defRPr>
                <a:solidFill>
                  <a:schemeClr val="tx1"/>
                </a:solidFill>
                <a:latin typeface="Roboto Medium" pitchFamily="2" charset="0"/>
                <a:ea typeface="Roboto Medium" pitchFamily="2" charset="0"/>
                <a:cs typeface="Roboto Medium" pitchFamily="2" charset="0"/>
              </a:defRPr>
            </a:lvl1pPr>
          </a:lstStyle>
          <a:p>
            <a:endParaRPr lang="en-US"/>
          </a:p>
        </p:txBody>
      </p:sp>
      <p:pic>
        <p:nvPicPr>
          <p:cNvPr id="11" name="Picture 2" descr="C:\Users\Admin\Downloads\Logo-01.png"/>
          <p:cNvPicPr>
            <a:picLocks noChangeAspect="1" noChangeArrowheads="1"/>
          </p:cNvPicPr>
          <p:nvPr userDrawn="1"/>
        </p:nvPicPr>
        <p:blipFill>
          <a:blip r:embed="rId2" cstate="print"/>
          <a:srcRect r="72727"/>
          <a:stretch>
            <a:fillRect/>
          </a:stretch>
        </p:blipFill>
        <p:spPr bwMode="auto">
          <a:xfrm>
            <a:off x="457200" y="6452698"/>
            <a:ext cx="971550" cy="1776902"/>
          </a:xfrm>
          <a:prstGeom prst="rect">
            <a:avLst/>
          </a:prstGeom>
          <a:noFill/>
        </p:spPr>
      </p:pic>
    </p:spTree>
    <p:extLst>
      <p:ext uri="{BB962C8B-B14F-4D97-AF65-F5344CB8AC3E}">
        <p14:creationId xmlns:p14="http://schemas.microsoft.com/office/powerpoint/2010/main" val="293753156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Table Slide White">
    <p:bg bwMode="gray">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C1332D7-0D98-FA4F-A93A-534F7C2A52A9}"/>
              </a:ext>
            </a:extLst>
          </p:cNvPr>
          <p:cNvPicPr>
            <a:picLocks noChangeAspect="1"/>
          </p:cNvPicPr>
          <p:nvPr userDrawn="1"/>
        </p:nvPicPr>
        <p:blipFill>
          <a:blip r:embed="rId2" cstate="print">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5424" y="-1"/>
            <a:ext cx="14635823" cy="8255808"/>
          </a:xfrm>
          <a:prstGeom prst="rect">
            <a:avLst/>
          </a:prstGeom>
          <a:ln w="38100">
            <a:solidFill>
              <a:srgbClr val="FFC000"/>
            </a:solidFill>
          </a:ln>
        </p:spPr>
      </p:pic>
      <p:sp>
        <p:nvSpPr>
          <p:cNvPr id="12" name="Title 1">
            <a:extLst>
              <a:ext uri="{FF2B5EF4-FFF2-40B4-BE49-F238E27FC236}">
                <a16:creationId xmlns:a16="http://schemas.microsoft.com/office/drawing/2014/main" id="{E9E6745F-DAB6-B248-B478-7A0CF8A76EEA}"/>
              </a:ext>
            </a:extLst>
          </p:cNvPr>
          <p:cNvSpPr>
            <a:spLocks noGrp="1"/>
          </p:cNvSpPr>
          <p:nvPr>
            <p:ph type="title" hasCustomPrompt="1"/>
          </p:nvPr>
        </p:nvSpPr>
        <p:spPr bwMode="gray">
          <a:xfrm>
            <a:off x="714564" y="474943"/>
            <a:ext cx="6310531" cy="1005842"/>
          </a:xfrm>
          <a:prstGeom prst="rect">
            <a:avLst/>
          </a:prstGeom>
        </p:spPr>
        <p:txBody>
          <a:bodyPr lIns="109728" tIns="54864" rIns="109728" bIns="54864" anchor="ctr" anchorCtr="0">
            <a:noAutofit/>
          </a:bodyPr>
          <a:lstStyle>
            <a:lvl1pPr algn="l">
              <a:defRPr sz="3400" cap="all" spc="0" baseline="0">
                <a:solidFill>
                  <a:schemeClr val="bg1"/>
                </a:solidFill>
                <a:latin typeface="Roboto Medium" pitchFamily="2" charset="0"/>
                <a:ea typeface="Roboto Medium" pitchFamily="2" charset="0"/>
                <a:cs typeface="Roboto Medium" pitchFamily="2" charset="0"/>
              </a:defRPr>
            </a:lvl1pPr>
          </a:lstStyle>
          <a:p>
            <a:r>
              <a:rPr lang="en-US" dirty="0"/>
              <a:t>Table page</a:t>
            </a:r>
          </a:p>
        </p:txBody>
      </p:sp>
      <p:sp>
        <p:nvSpPr>
          <p:cNvPr id="14" name="Text Placeholder 2">
            <a:extLst>
              <a:ext uri="{FF2B5EF4-FFF2-40B4-BE49-F238E27FC236}">
                <a16:creationId xmlns:a16="http://schemas.microsoft.com/office/drawing/2014/main" id="{D67337B8-B091-B842-85CE-B3742661E985}"/>
              </a:ext>
            </a:extLst>
          </p:cNvPr>
          <p:cNvSpPr>
            <a:spLocks noGrp="1"/>
          </p:cNvSpPr>
          <p:nvPr>
            <p:ph type="body" sz="quarter" idx="17"/>
          </p:nvPr>
        </p:nvSpPr>
        <p:spPr>
          <a:xfrm>
            <a:off x="748071" y="1608922"/>
            <a:ext cx="13307078" cy="1036915"/>
          </a:xfrm>
          <a:prstGeom prst="rect">
            <a:avLst/>
          </a:prstGeom>
        </p:spPr>
        <p:txBody>
          <a:bodyPr lIns="109728" tIns="54864" rIns="109728" bIns="54864" anchor="ctr"/>
          <a:lstStyle>
            <a:lvl1pPr marL="0" indent="0" algn="l">
              <a:buNone/>
              <a:defRPr lang="en-US" sz="2900" dirty="0">
                <a:solidFill>
                  <a:schemeClr val="bg1"/>
                </a:solidFill>
                <a:latin typeface="Roboto Medium" pitchFamily="2" charset="0"/>
                <a:ea typeface="Roboto Medium" pitchFamily="2" charset="0"/>
                <a:cs typeface="Roboto Medium" pitchFamily="2" charset="0"/>
              </a:defRPr>
            </a:lvl1pPr>
          </a:lstStyle>
          <a:p>
            <a:pPr lvl="0">
              <a:spcAft>
                <a:spcPts val="0"/>
              </a:spcAft>
            </a:pPr>
            <a:r>
              <a:rPr lang="en-US" dirty="0"/>
              <a:t>Edit Master text styles</a:t>
            </a:r>
          </a:p>
        </p:txBody>
      </p:sp>
      <p:sp>
        <p:nvSpPr>
          <p:cNvPr id="8" name="Rectangle 7">
            <a:extLst>
              <a:ext uri="{FF2B5EF4-FFF2-40B4-BE49-F238E27FC236}">
                <a16:creationId xmlns:a16="http://schemas.microsoft.com/office/drawing/2014/main" id="{DBDC80C9-6E7D-564C-B2AD-7FC5B8650EDF}"/>
              </a:ext>
            </a:extLst>
          </p:cNvPr>
          <p:cNvSpPr/>
          <p:nvPr userDrawn="1"/>
        </p:nvSpPr>
        <p:spPr>
          <a:xfrm>
            <a:off x="618422" y="474943"/>
            <a:ext cx="102072" cy="10094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09728" tIns="54864" rIns="109728" bIns="54864" rtlCol="0" anchor="ctr"/>
          <a:lstStyle/>
          <a:p>
            <a:pPr algn="l"/>
            <a:endParaRPr lang="en-US" b="0" i="0" dirty="0">
              <a:solidFill>
                <a:schemeClr val="bg1"/>
              </a:solidFill>
              <a:latin typeface="Roboto Medium" pitchFamily="2" charset="0"/>
              <a:ea typeface="Roboto Medium" pitchFamily="2" charset="0"/>
            </a:endParaRPr>
          </a:p>
        </p:txBody>
      </p:sp>
      <p:sp>
        <p:nvSpPr>
          <p:cNvPr id="9" name="Media Placeholder 2">
            <a:extLst>
              <a:ext uri="{FF2B5EF4-FFF2-40B4-BE49-F238E27FC236}">
                <a16:creationId xmlns:a16="http://schemas.microsoft.com/office/drawing/2014/main" id="{81443669-69D1-A047-A6ED-8EB4E5995CD1}"/>
              </a:ext>
            </a:extLst>
          </p:cNvPr>
          <p:cNvSpPr>
            <a:spLocks noGrp="1"/>
          </p:cNvSpPr>
          <p:nvPr>
            <p:ph type="media" sz="quarter" idx="19"/>
          </p:nvPr>
        </p:nvSpPr>
        <p:spPr>
          <a:xfrm>
            <a:off x="748666" y="2819401"/>
            <a:ext cx="13306424" cy="4491990"/>
          </a:xfrm>
          <a:prstGeom prst="rect">
            <a:avLst/>
          </a:prstGeom>
        </p:spPr>
        <p:txBody>
          <a:bodyPr lIns="109728" tIns="54864" rIns="109728" bIns="54864"/>
          <a:lstStyle>
            <a:lvl1pPr algn="l">
              <a:defRPr>
                <a:solidFill>
                  <a:schemeClr val="bg1"/>
                </a:solidFill>
                <a:latin typeface="Roboto Medium" pitchFamily="2" charset="0"/>
                <a:ea typeface="Roboto Medium" pitchFamily="2" charset="0"/>
                <a:cs typeface="Roboto Medium" pitchFamily="2" charset="0"/>
              </a:defRPr>
            </a:lvl1pPr>
          </a:lstStyle>
          <a:p>
            <a:endParaRPr lang="en-US"/>
          </a:p>
        </p:txBody>
      </p:sp>
      <p:pic>
        <p:nvPicPr>
          <p:cNvPr id="15" name="Picture 3" descr="C:\Users\Admin\Downloads\1-05.png"/>
          <p:cNvPicPr>
            <a:picLocks noChangeAspect="1" noChangeArrowheads="1"/>
          </p:cNvPicPr>
          <p:nvPr userDrawn="1"/>
        </p:nvPicPr>
        <p:blipFill>
          <a:blip r:embed="rId3" cstate="print"/>
          <a:srcRect r="73063"/>
          <a:stretch>
            <a:fillRect/>
          </a:stretch>
        </p:blipFill>
        <p:spPr bwMode="auto">
          <a:xfrm>
            <a:off x="381000" y="6455664"/>
            <a:ext cx="990599" cy="1773936"/>
          </a:xfrm>
          <a:prstGeom prst="rect">
            <a:avLst/>
          </a:prstGeom>
          <a:noFill/>
        </p:spPr>
      </p:pic>
    </p:spTree>
    <p:extLst>
      <p:ext uri="{BB962C8B-B14F-4D97-AF65-F5344CB8AC3E}">
        <p14:creationId xmlns:p14="http://schemas.microsoft.com/office/powerpoint/2010/main" val="293753156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Table Slide White">
    <p:bg bwMode="gray">
      <p:bgPr>
        <a:solidFill>
          <a:schemeClr val="bg1"/>
        </a:solidFill>
        <a:effectLst/>
      </p:bgPr>
    </p:bg>
    <p:spTree>
      <p:nvGrpSpPr>
        <p:cNvPr id="1" name=""/>
        <p:cNvGrpSpPr/>
        <p:nvPr/>
      </p:nvGrpSpPr>
      <p:grpSpPr>
        <a:xfrm>
          <a:off x="0" y="0"/>
          <a:ext cx="0" cy="0"/>
          <a:chOff x="0" y="0"/>
          <a:chExt cx="0" cy="0"/>
        </a:xfrm>
      </p:grpSpPr>
      <p:sp>
        <p:nvSpPr>
          <p:cNvPr id="9" name="Rectangle 8"/>
          <p:cNvSpPr/>
          <p:nvPr userDrawn="1"/>
        </p:nvSpPr>
        <p:spPr bwMode="auto">
          <a:xfrm>
            <a:off x="0" y="0"/>
            <a:ext cx="14630400" cy="8229600"/>
          </a:xfrm>
          <a:prstGeom prst="rect">
            <a:avLst/>
          </a:prstGeom>
          <a:solidFill>
            <a:schemeClr val="bg1">
              <a:alpha val="49000"/>
            </a:schemeClr>
          </a:solidFill>
          <a:ln w="38100"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Roboto Medium" pitchFamily="2" charset="0"/>
              <a:ea typeface="Roboto Medium" pitchFamily="2" charset="0"/>
              <a:cs typeface="Arial" charset="0"/>
            </a:endParaRPr>
          </a:p>
        </p:txBody>
      </p:sp>
      <p:sp>
        <p:nvSpPr>
          <p:cNvPr id="12" name="Title 1">
            <a:extLst>
              <a:ext uri="{FF2B5EF4-FFF2-40B4-BE49-F238E27FC236}">
                <a16:creationId xmlns:a16="http://schemas.microsoft.com/office/drawing/2014/main" id="{E9E6745F-DAB6-B248-B478-7A0CF8A76EEA}"/>
              </a:ext>
            </a:extLst>
          </p:cNvPr>
          <p:cNvSpPr>
            <a:spLocks noGrp="1"/>
          </p:cNvSpPr>
          <p:nvPr>
            <p:ph type="title" hasCustomPrompt="1"/>
          </p:nvPr>
        </p:nvSpPr>
        <p:spPr bwMode="gray">
          <a:xfrm>
            <a:off x="714564" y="474943"/>
            <a:ext cx="6310531" cy="1005842"/>
          </a:xfrm>
          <a:prstGeom prst="rect">
            <a:avLst/>
          </a:prstGeom>
        </p:spPr>
        <p:txBody>
          <a:bodyPr lIns="109728" tIns="54864" rIns="109728" bIns="54864" anchor="ctr" anchorCtr="0">
            <a:noAutofit/>
          </a:bodyPr>
          <a:lstStyle>
            <a:lvl1pPr algn="l">
              <a:defRPr sz="3400" cap="all" spc="0" baseline="0">
                <a:solidFill>
                  <a:schemeClr val="tx1"/>
                </a:solidFill>
                <a:latin typeface="Roboto Medium" pitchFamily="2" charset="0"/>
                <a:ea typeface="Roboto Medium" pitchFamily="2" charset="0"/>
                <a:cs typeface="Roboto Medium" pitchFamily="2" charset="0"/>
              </a:defRPr>
            </a:lvl1pPr>
          </a:lstStyle>
          <a:p>
            <a:r>
              <a:rPr lang="en-US" dirty="0"/>
              <a:t>Table page</a:t>
            </a:r>
          </a:p>
        </p:txBody>
      </p:sp>
      <p:sp>
        <p:nvSpPr>
          <p:cNvPr id="14" name="Text Placeholder 2">
            <a:extLst>
              <a:ext uri="{FF2B5EF4-FFF2-40B4-BE49-F238E27FC236}">
                <a16:creationId xmlns:a16="http://schemas.microsoft.com/office/drawing/2014/main" id="{D67337B8-B091-B842-85CE-B3742661E985}"/>
              </a:ext>
            </a:extLst>
          </p:cNvPr>
          <p:cNvSpPr>
            <a:spLocks noGrp="1"/>
          </p:cNvSpPr>
          <p:nvPr>
            <p:ph type="body" sz="quarter" idx="17"/>
          </p:nvPr>
        </p:nvSpPr>
        <p:spPr>
          <a:xfrm>
            <a:off x="748071" y="1608922"/>
            <a:ext cx="13307078" cy="1036915"/>
          </a:xfrm>
          <a:prstGeom prst="rect">
            <a:avLst/>
          </a:prstGeom>
        </p:spPr>
        <p:txBody>
          <a:bodyPr lIns="109728" tIns="54864" rIns="109728" bIns="54864" anchor="ctr"/>
          <a:lstStyle>
            <a:lvl1pPr marL="0" indent="0" algn="l">
              <a:spcBef>
                <a:spcPts val="1200"/>
              </a:spcBef>
              <a:buNone/>
              <a:defRPr sz="2900">
                <a:solidFill>
                  <a:schemeClr val="tx1"/>
                </a:solidFill>
                <a:latin typeface="Roboto Medium" pitchFamily="2" charset="0"/>
                <a:ea typeface="Roboto Medium" pitchFamily="2" charset="0"/>
                <a:cs typeface="Roboto Medium" pitchFamily="2" charset="0"/>
              </a:defRPr>
            </a:lvl1pPr>
            <a:lvl2pPr marL="550546" indent="-259080">
              <a:spcBef>
                <a:spcPts val="1080"/>
              </a:spcBef>
              <a:tabLst/>
              <a:defRPr sz="2400">
                <a:solidFill>
                  <a:schemeClr val="bg1"/>
                </a:solidFill>
              </a:defRPr>
            </a:lvl2pPr>
            <a:lvl3pPr marL="971550" indent="-259080">
              <a:spcBef>
                <a:spcPts val="1080"/>
              </a:spcBef>
              <a:tabLst/>
              <a:defRPr sz="2200">
                <a:solidFill>
                  <a:schemeClr val="bg1"/>
                </a:solidFill>
              </a:defRPr>
            </a:lvl3pPr>
            <a:lvl4pPr marL="1312546" indent="-243840">
              <a:spcBef>
                <a:spcPts val="1080"/>
              </a:spcBef>
              <a:tabLst/>
              <a:defRPr sz="1900">
                <a:solidFill>
                  <a:schemeClr val="bg1"/>
                </a:solidFill>
              </a:defRPr>
            </a:lvl4pPr>
            <a:lvl5pPr marL="1588770" indent="-276226">
              <a:spcBef>
                <a:spcPts val="1080"/>
              </a:spcBef>
              <a:tabLst/>
              <a:defRPr sz="1900">
                <a:solidFill>
                  <a:schemeClr val="bg1"/>
                </a:solidFill>
              </a:defRPr>
            </a:lvl5pPr>
          </a:lstStyle>
          <a:p>
            <a:pPr lvl="0"/>
            <a:r>
              <a:rPr lang="en-US" dirty="0"/>
              <a:t>Edit Master text styles</a:t>
            </a:r>
          </a:p>
        </p:txBody>
      </p:sp>
      <p:sp>
        <p:nvSpPr>
          <p:cNvPr id="15" name="Table Placeholder 3">
            <a:extLst>
              <a:ext uri="{FF2B5EF4-FFF2-40B4-BE49-F238E27FC236}">
                <a16:creationId xmlns:a16="http://schemas.microsoft.com/office/drawing/2014/main" id="{DF4A2BE1-629A-3B4A-9927-72816EC513BB}"/>
              </a:ext>
            </a:extLst>
          </p:cNvPr>
          <p:cNvSpPr>
            <a:spLocks noGrp="1"/>
          </p:cNvSpPr>
          <p:nvPr>
            <p:ph type="tbl" sz="quarter" idx="18"/>
          </p:nvPr>
        </p:nvSpPr>
        <p:spPr>
          <a:xfrm>
            <a:off x="748071" y="2645837"/>
            <a:ext cx="13307020" cy="4665553"/>
          </a:xfrm>
          <a:prstGeom prst="rect">
            <a:avLst/>
          </a:prstGeom>
        </p:spPr>
        <p:txBody>
          <a:bodyPr lIns="109728" tIns="54864" rIns="109728" bIns="54864"/>
          <a:lstStyle>
            <a:lvl1pPr algn="l">
              <a:defRPr>
                <a:solidFill>
                  <a:schemeClr val="tx1"/>
                </a:solidFill>
                <a:latin typeface="Roboto Medium" pitchFamily="2" charset="0"/>
                <a:ea typeface="Roboto Medium" pitchFamily="2" charset="0"/>
                <a:cs typeface="Roboto Medium" pitchFamily="2" charset="0"/>
              </a:defRPr>
            </a:lvl1pPr>
          </a:lstStyle>
          <a:p>
            <a:endParaRPr lang="en-US" dirty="0"/>
          </a:p>
        </p:txBody>
      </p:sp>
      <p:sp>
        <p:nvSpPr>
          <p:cNvPr id="8" name="Rectangle 7">
            <a:extLst>
              <a:ext uri="{FF2B5EF4-FFF2-40B4-BE49-F238E27FC236}">
                <a16:creationId xmlns:a16="http://schemas.microsoft.com/office/drawing/2014/main" id="{DBDC80C9-6E7D-564C-B2AD-7FC5B8650EDF}"/>
              </a:ext>
            </a:extLst>
          </p:cNvPr>
          <p:cNvSpPr/>
          <p:nvPr userDrawn="1"/>
        </p:nvSpPr>
        <p:spPr>
          <a:xfrm>
            <a:off x="618422" y="474943"/>
            <a:ext cx="102072" cy="100949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09728" tIns="54864" rIns="109728" bIns="54864" rtlCol="0" anchor="ctr"/>
          <a:lstStyle/>
          <a:p>
            <a:pPr algn="l"/>
            <a:endParaRPr lang="en-US" b="0" i="0" dirty="0">
              <a:latin typeface="Roboto Medium" pitchFamily="2" charset="0"/>
              <a:ea typeface="Roboto Medium" pitchFamily="2" charset="0"/>
            </a:endParaRPr>
          </a:p>
        </p:txBody>
      </p:sp>
      <p:pic>
        <p:nvPicPr>
          <p:cNvPr id="11" name="Picture 2" descr="C:\Users\Admin\Downloads\Logo-01.png"/>
          <p:cNvPicPr>
            <a:picLocks noChangeAspect="1" noChangeArrowheads="1"/>
          </p:cNvPicPr>
          <p:nvPr userDrawn="1"/>
        </p:nvPicPr>
        <p:blipFill>
          <a:blip r:embed="rId2" cstate="print"/>
          <a:srcRect r="72727"/>
          <a:stretch>
            <a:fillRect/>
          </a:stretch>
        </p:blipFill>
        <p:spPr bwMode="auto">
          <a:xfrm>
            <a:off x="457200" y="6452698"/>
            <a:ext cx="971550" cy="1776902"/>
          </a:xfrm>
          <a:prstGeom prst="rect">
            <a:avLst/>
          </a:prstGeom>
          <a:noFill/>
        </p:spPr>
      </p:pic>
    </p:spTree>
    <p:extLst>
      <p:ext uri="{BB962C8B-B14F-4D97-AF65-F5344CB8AC3E}">
        <p14:creationId xmlns:p14="http://schemas.microsoft.com/office/powerpoint/2010/main" val="25857477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Cover White">
    <p:spTree>
      <p:nvGrpSpPr>
        <p:cNvPr id="1" name=""/>
        <p:cNvGrpSpPr/>
        <p:nvPr/>
      </p:nvGrpSpPr>
      <p:grpSpPr>
        <a:xfrm>
          <a:off x="0" y="0"/>
          <a:ext cx="0" cy="0"/>
          <a:chOff x="0" y="0"/>
          <a:chExt cx="0" cy="0"/>
        </a:xfrm>
      </p:grpSpPr>
      <p:pic>
        <p:nvPicPr>
          <p:cNvPr id="1026" name="Picture 2" descr="C:\Users\Admin\Downloads\WSBC_REVA_LOGO_180x180_px_150420_V001.png"/>
          <p:cNvPicPr>
            <a:picLocks noChangeAspect="1" noChangeArrowheads="1"/>
          </p:cNvPicPr>
          <p:nvPr userDrawn="1"/>
        </p:nvPicPr>
        <p:blipFill>
          <a:blip r:embed="rId2" cstate="print"/>
          <a:srcRect r="50000"/>
          <a:stretch>
            <a:fillRect/>
          </a:stretch>
        </p:blipFill>
        <p:spPr bwMode="auto">
          <a:xfrm>
            <a:off x="11201400" y="914400"/>
            <a:ext cx="3429000" cy="6858000"/>
          </a:xfrm>
          <a:prstGeom prst="rect">
            <a:avLst/>
          </a:prstGeom>
          <a:noFill/>
        </p:spPr>
      </p:pic>
      <p:sp>
        <p:nvSpPr>
          <p:cNvPr id="10" name="Rectangle 9"/>
          <p:cNvSpPr/>
          <p:nvPr userDrawn="1"/>
        </p:nvSpPr>
        <p:spPr bwMode="auto">
          <a:xfrm>
            <a:off x="0" y="0"/>
            <a:ext cx="14630400" cy="8229600"/>
          </a:xfrm>
          <a:prstGeom prst="rect">
            <a:avLst/>
          </a:prstGeom>
          <a:solidFill>
            <a:schemeClr val="bg1">
              <a:alpha val="49000"/>
            </a:schemeClr>
          </a:solidFill>
          <a:ln w="38100"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a typeface="Arial" charset="0"/>
              <a:cs typeface="Arial" charset="0"/>
            </a:endParaRPr>
          </a:p>
        </p:txBody>
      </p:sp>
      <p:sp>
        <p:nvSpPr>
          <p:cNvPr id="22" name="Title 1">
            <a:extLst>
              <a:ext uri="{FF2B5EF4-FFF2-40B4-BE49-F238E27FC236}">
                <a16:creationId xmlns:a16="http://schemas.microsoft.com/office/drawing/2014/main" id="{95547862-8F6A-BC48-853E-7BF0F3AB5234}"/>
              </a:ext>
            </a:extLst>
          </p:cNvPr>
          <p:cNvSpPr>
            <a:spLocks noGrp="1"/>
          </p:cNvSpPr>
          <p:nvPr>
            <p:ph type="title" hasCustomPrompt="1"/>
          </p:nvPr>
        </p:nvSpPr>
        <p:spPr bwMode="gray">
          <a:xfrm>
            <a:off x="1270264" y="2516375"/>
            <a:ext cx="10829879" cy="2100114"/>
          </a:xfrm>
          <a:prstGeom prst="rect">
            <a:avLst/>
          </a:prstGeom>
        </p:spPr>
        <p:txBody>
          <a:bodyPr lIns="109728" tIns="54864" rIns="109728" bIns="54864" anchor="ctr"/>
          <a:lstStyle>
            <a:lvl1pPr algn="l">
              <a:defRPr sz="4800" spc="0" baseline="0">
                <a:solidFill>
                  <a:schemeClr val="bg2">
                    <a:lumMod val="10000"/>
                  </a:schemeClr>
                </a:solidFill>
                <a:latin typeface="Roboto Medium" pitchFamily="2" charset="0"/>
                <a:ea typeface="Roboto Medium" pitchFamily="2" charset="0"/>
                <a:cs typeface="Roboto Medium" pitchFamily="2" charset="0"/>
              </a:defRPr>
            </a:lvl1pPr>
          </a:lstStyle>
          <a:p>
            <a:r>
              <a:rPr lang="en-NZ" dirty="0"/>
              <a:t>TITLE</a:t>
            </a:r>
            <a:br>
              <a:rPr lang="en-NZ" dirty="0"/>
            </a:br>
            <a:r>
              <a:rPr lang="en-NZ" dirty="0"/>
              <a:t>OF </a:t>
            </a:r>
            <a:br>
              <a:rPr lang="en-NZ" dirty="0"/>
            </a:br>
            <a:r>
              <a:rPr lang="en-NZ" dirty="0"/>
              <a:t>PRESENTATION</a:t>
            </a:r>
          </a:p>
        </p:txBody>
      </p:sp>
      <p:sp>
        <p:nvSpPr>
          <p:cNvPr id="23" name="Text Placeholder 2">
            <a:extLst>
              <a:ext uri="{FF2B5EF4-FFF2-40B4-BE49-F238E27FC236}">
                <a16:creationId xmlns:a16="http://schemas.microsoft.com/office/drawing/2014/main" id="{AC21DD09-D74B-6A41-995D-4EFFC7616AA9}"/>
              </a:ext>
            </a:extLst>
          </p:cNvPr>
          <p:cNvSpPr>
            <a:spLocks noGrp="1"/>
          </p:cNvSpPr>
          <p:nvPr>
            <p:ph type="body" sz="quarter" idx="10" hasCustomPrompt="1"/>
          </p:nvPr>
        </p:nvSpPr>
        <p:spPr bwMode="gray">
          <a:xfrm>
            <a:off x="1255887" y="4923081"/>
            <a:ext cx="8106859" cy="489584"/>
          </a:xfrm>
          <a:prstGeom prst="rect">
            <a:avLst/>
          </a:prstGeom>
        </p:spPr>
        <p:txBody>
          <a:bodyPr lIns="109728" tIns="54864" rIns="109728" bIns="54864" anchor="ctr"/>
          <a:lstStyle>
            <a:lvl1pPr marL="0" marR="0" indent="0" algn="l" defTabSz="1097280" rtl="0" eaLnBrk="1" fontAlgn="auto" latinLnBrk="0" hangingPunct="1">
              <a:lnSpc>
                <a:spcPct val="100000"/>
              </a:lnSpc>
              <a:spcBef>
                <a:spcPts val="0"/>
              </a:spcBef>
              <a:spcAft>
                <a:spcPts val="0"/>
              </a:spcAft>
              <a:buClrTx/>
              <a:buSzTx/>
              <a:buFontTx/>
              <a:buNone/>
              <a:tabLst/>
              <a:defRPr lang="en-NZ" sz="3000" kern="1200" spc="480" baseline="0" dirty="0">
                <a:solidFill>
                  <a:schemeClr val="bg2">
                    <a:lumMod val="10000"/>
                  </a:schemeClr>
                </a:solidFill>
                <a:latin typeface="Roboto Medium" pitchFamily="2" charset="0"/>
                <a:ea typeface="Roboto Medium" pitchFamily="2" charset="0"/>
                <a:cs typeface="Roboto Medium" pitchFamily="2" charset="0"/>
              </a:defRPr>
            </a:lvl1pPr>
          </a:lstStyle>
          <a:p>
            <a:r>
              <a:rPr lang="en-NZ" dirty="0"/>
              <a:t>Department and Division</a:t>
            </a:r>
          </a:p>
        </p:txBody>
      </p:sp>
      <p:sp>
        <p:nvSpPr>
          <p:cNvPr id="24" name="Text Placeholder 3">
            <a:extLst>
              <a:ext uri="{FF2B5EF4-FFF2-40B4-BE49-F238E27FC236}">
                <a16:creationId xmlns:a16="http://schemas.microsoft.com/office/drawing/2014/main" id="{5C1AED7A-5027-0946-AA64-E69562BB4602}"/>
              </a:ext>
            </a:extLst>
          </p:cNvPr>
          <p:cNvSpPr>
            <a:spLocks noGrp="1"/>
          </p:cNvSpPr>
          <p:nvPr>
            <p:ph type="body" sz="quarter" idx="11" hasCustomPrompt="1"/>
          </p:nvPr>
        </p:nvSpPr>
        <p:spPr bwMode="gray">
          <a:xfrm>
            <a:off x="1252120" y="6436743"/>
            <a:ext cx="8106859" cy="489584"/>
          </a:xfrm>
          <a:prstGeom prst="rect">
            <a:avLst/>
          </a:prstGeom>
        </p:spPr>
        <p:txBody>
          <a:bodyPr lIns="109728" tIns="54864" rIns="109728" bIns="54864" anchor="ctr"/>
          <a:lstStyle>
            <a:lvl1pPr marL="0" indent="0">
              <a:buNone/>
              <a:defRPr sz="2400">
                <a:solidFill>
                  <a:schemeClr val="bg2">
                    <a:lumMod val="10000"/>
                  </a:schemeClr>
                </a:solidFill>
                <a:latin typeface="Roboto Medium" pitchFamily="2" charset="0"/>
                <a:ea typeface="Roboto Medium" pitchFamily="2" charset="0"/>
              </a:defRPr>
            </a:lvl1pPr>
          </a:lstStyle>
          <a:p>
            <a:r>
              <a:rPr lang="en-NZ" altLang="ja-JP" dirty="0" err="1"/>
              <a:t>dd</a:t>
            </a:r>
            <a:r>
              <a:rPr lang="en-NZ" altLang="ja-JP" dirty="0"/>
              <a:t>/mm/</a:t>
            </a:r>
            <a:r>
              <a:rPr lang="en-NZ" altLang="ja-JP" dirty="0" err="1"/>
              <a:t>yy</a:t>
            </a:r>
            <a:endParaRPr lang="en-NZ" altLang="ja-JP" dirty="0"/>
          </a:p>
        </p:txBody>
      </p:sp>
      <p:sp>
        <p:nvSpPr>
          <p:cNvPr id="25" name="Text Placeholder 2">
            <a:extLst>
              <a:ext uri="{FF2B5EF4-FFF2-40B4-BE49-F238E27FC236}">
                <a16:creationId xmlns:a16="http://schemas.microsoft.com/office/drawing/2014/main" id="{B918CFE5-7401-9141-852A-F872961E9542}"/>
              </a:ext>
            </a:extLst>
          </p:cNvPr>
          <p:cNvSpPr>
            <a:spLocks noGrp="1"/>
          </p:cNvSpPr>
          <p:nvPr>
            <p:ph type="body" sz="quarter" idx="14" hasCustomPrompt="1"/>
          </p:nvPr>
        </p:nvSpPr>
        <p:spPr bwMode="gray">
          <a:xfrm>
            <a:off x="1255887" y="5689725"/>
            <a:ext cx="8106859" cy="489584"/>
          </a:xfrm>
          <a:prstGeom prst="rect">
            <a:avLst/>
          </a:prstGeom>
        </p:spPr>
        <p:txBody>
          <a:bodyPr lIns="109728" tIns="54864" rIns="109728" bIns="54864" anchor="ctr"/>
          <a:lstStyle>
            <a:lvl1pPr marL="0" marR="0" indent="0" algn="l" defTabSz="1097280" rtl="0" eaLnBrk="1" fontAlgn="auto" latinLnBrk="0" hangingPunct="1">
              <a:lnSpc>
                <a:spcPct val="100000"/>
              </a:lnSpc>
              <a:spcBef>
                <a:spcPts val="0"/>
              </a:spcBef>
              <a:spcAft>
                <a:spcPts val="0"/>
              </a:spcAft>
              <a:buClrTx/>
              <a:buSzTx/>
              <a:buFontTx/>
              <a:buNone/>
              <a:tabLst/>
              <a:defRPr lang="en-NZ" sz="3000" kern="1200" spc="480" baseline="0" dirty="0">
                <a:solidFill>
                  <a:schemeClr val="bg2">
                    <a:lumMod val="10000"/>
                  </a:schemeClr>
                </a:solidFill>
                <a:latin typeface="Roboto Medium" pitchFamily="2" charset="0"/>
                <a:ea typeface="Roboto Medium" pitchFamily="2" charset="0"/>
                <a:cs typeface="Roboto Medium" pitchFamily="2" charset="0"/>
              </a:defRPr>
            </a:lvl1pPr>
          </a:lstStyle>
          <a:p>
            <a:r>
              <a:rPr lang="en-NZ" dirty="0"/>
              <a:t>Presenters Name</a:t>
            </a:r>
          </a:p>
        </p:txBody>
      </p:sp>
      <p:sp>
        <p:nvSpPr>
          <p:cNvPr id="26" name="Rectangle 25">
            <a:extLst>
              <a:ext uri="{FF2B5EF4-FFF2-40B4-BE49-F238E27FC236}">
                <a16:creationId xmlns:a16="http://schemas.microsoft.com/office/drawing/2014/main" id="{0DD6F9D5-0A6C-A342-B1B0-8A5561580C6F}"/>
              </a:ext>
            </a:extLst>
          </p:cNvPr>
          <p:cNvSpPr/>
          <p:nvPr userDrawn="1"/>
        </p:nvSpPr>
        <p:spPr>
          <a:xfrm>
            <a:off x="1033483" y="2536762"/>
            <a:ext cx="102072" cy="2079727"/>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9728" tIns="54864" rIns="109728" bIns="54864" rtlCol="0" anchor="ctr"/>
          <a:lstStyle/>
          <a:p>
            <a:pPr algn="ctr"/>
            <a:endParaRPr lang="en-US">
              <a:solidFill>
                <a:schemeClr val="bg2">
                  <a:lumMod val="10000"/>
                </a:schemeClr>
              </a:solidFill>
              <a:latin typeface="Roboto Medium" pitchFamily="2" charset="0"/>
              <a:ea typeface="Roboto Medium" pitchFamily="2" charset="0"/>
            </a:endParaRPr>
          </a:p>
        </p:txBody>
      </p:sp>
      <p:grpSp>
        <p:nvGrpSpPr>
          <p:cNvPr id="12" name="Group 11">
            <a:extLst>
              <a:ext uri="{FF2B5EF4-FFF2-40B4-BE49-F238E27FC236}">
                <a16:creationId xmlns:a16="http://schemas.microsoft.com/office/drawing/2014/main" id="{5AFE99A1-F019-42EF-A6DD-FBA9CE0E5FB1}"/>
              </a:ext>
            </a:extLst>
          </p:cNvPr>
          <p:cNvGrpSpPr/>
          <p:nvPr userDrawn="1"/>
        </p:nvGrpSpPr>
        <p:grpSpPr>
          <a:xfrm>
            <a:off x="10987608" y="240670"/>
            <a:ext cx="3243432" cy="1349912"/>
            <a:chOff x="10616154" y="97913"/>
            <a:chExt cx="3619726" cy="1349912"/>
          </a:xfrm>
        </p:grpSpPr>
        <p:pic>
          <p:nvPicPr>
            <p:cNvPr id="13" name="Picture 2" descr="NIRF — SAVEETHA SCHOOL OF MANAGEMENT">
              <a:extLst>
                <a:ext uri="{FF2B5EF4-FFF2-40B4-BE49-F238E27FC236}">
                  <a16:creationId xmlns:a16="http://schemas.microsoft.com/office/drawing/2014/main" id="{9B00A4D8-FB36-4B42-882E-EE775CC50F6E}"/>
                </a:ext>
              </a:extLst>
            </p:cNvPr>
            <p:cNvPicPr>
              <a:picLocks noChangeAspect="1" noChangeArrowheads="1"/>
            </p:cNvPicPr>
            <p:nvPr userDrawn="1"/>
          </p:nvPicPr>
          <p:blipFill rotWithShape="1">
            <a:blip r:embed="rId3" cstate="print">
              <a:extLst>
                <a:ext uri="{28A0092B-C50C-407E-A947-70E740481C1C}">
                  <a14:useLocalDpi xmlns:a14="http://schemas.microsoft.com/office/drawing/2010/main" val="0"/>
                </a:ext>
              </a:extLst>
            </a:blip>
            <a:srcRect l="27517" t="4377" r="28922" b="7151"/>
            <a:stretch/>
          </p:blipFill>
          <p:spPr bwMode="auto">
            <a:xfrm>
              <a:off x="12122688" y="97913"/>
              <a:ext cx="843474" cy="59225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descr="Bharath University - Top University In India">
              <a:extLst>
                <a:ext uri="{FF2B5EF4-FFF2-40B4-BE49-F238E27FC236}">
                  <a16:creationId xmlns:a16="http://schemas.microsoft.com/office/drawing/2014/main" id="{8CF62A35-8903-4AEE-9045-1FA034AB8A07}"/>
                </a:ext>
              </a:extLst>
            </p:cNvPr>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10737939" y="182966"/>
              <a:ext cx="1158298" cy="43088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descr="CREDISAPP for Ratings - Eloit">
              <a:extLst>
                <a:ext uri="{FF2B5EF4-FFF2-40B4-BE49-F238E27FC236}">
                  <a16:creationId xmlns:a16="http://schemas.microsoft.com/office/drawing/2014/main" id="{4EC4255E-9275-4645-A3F8-21419123E0ED}"/>
                </a:ext>
              </a:extLst>
            </p:cNvPr>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13072901" y="114292"/>
              <a:ext cx="1155067" cy="57587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8" descr="MHRD | Innovation Cell - Home">
              <a:extLst>
                <a:ext uri="{FF2B5EF4-FFF2-40B4-BE49-F238E27FC236}">
                  <a16:creationId xmlns:a16="http://schemas.microsoft.com/office/drawing/2014/main" id="{E6BC1D26-C603-41F7-A77B-3E57CF81C4C7}"/>
                </a:ext>
              </a:extLst>
            </p:cNvPr>
            <p:cNvPicPr>
              <a:picLocks noChangeAspect="1" noChangeArrowheads="1"/>
            </p:cNvPicPr>
            <p:nvPr userDrawn="1"/>
          </p:nvPicPr>
          <p:blipFill>
            <a:blip r:embed="rId6" cstate="print">
              <a:extLst>
                <a:ext uri="{28A0092B-C50C-407E-A947-70E740481C1C}">
                  <a14:useLocalDpi xmlns:a14="http://schemas.microsoft.com/office/drawing/2010/main" val="0"/>
                </a:ext>
              </a:extLst>
            </a:blip>
            <a:srcRect/>
            <a:stretch>
              <a:fillRect/>
            </a:stretch>
          </p:blipFill>
          <p:spPr bwMode="auto">
            <a:xfrm>
              <a:off x="10616154" y="789734"/>
              <a:ext cx="1857797" cy="658091"/>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0" descr="Institution's Innovation Council | MHRD">
              <a:extLst>
                <a:ext uri="{FF2B5EF4-FFF2-40B4-BE49-F238E27FC236}">
                  <a16:creationId xmlns:a16="http://schemas.microsoft.com/office/drawing/2014/main" id="{36AC505C-EAFA-4C95-8784-8D5ACB655BDA}"/>
                </a:ext>
              </a:extLst>
            </p:cNvPr>
            <p:cNvPicPr>
              <a:picLocks noChangeAspect="1" noChangeArrowheads="1"/>
            </p:cNvPicPr>
            <p:nvPr userDrawn="1"/>
          </p:nvPicPr>
          <p:blipFill rotWithShape="1">
            <a:blip r:embed="rId7" cstate="print">
              <a:extLst>
                <a:ext uri="{28A0092B-C50C-407E-A947-70E740481C1C}">
                  <a14:useLocalDpi xmlns:a14="http://schemas.microsoft.com/office/drawing/2010/main" val="0"/>
                </a:ext>
              </a:extLst>
            </a:blip>
            <a:srcRect l="8879" t="20721" r="8879" b="24346"/>
            <a:stretch/>
          </p:blipFill>
          <p:spPr bwMode="auto">
            <a:xfrm>
              <a:off x="12886182" y="774201"/>
              <a:ext cx="1349698" cy="637584"/>
            </a:xfrm>
            <a:prstGeom prst="rect">
              <a:avLst/>
            </a:prstGeom>
            <a:noFill/>
            <a:extLst>
              <a:ext uri="{909E8E84-426E-40DD-AFC4-6F175D3DCCD1}">
                <a14:hiddenFill xmlns:a14="http://schemas.microsoft.com/office/drawing/2010/main">
                  <a:solidFill>
                    <a:srgbClr val="FFFFFF"/>
                  </a:solidFill>
                </a14:hiddenFill>
              </a:ext>
            </a:extLst>
          </p:spPr>
        </p:pic>
      </p:grpSp>
      <p:pic>
        <p:nvPicPr>
          <p:cNvPr id="19" name="Picture 2" descr="C:\Users\Admin\Downloads\Logo-01.png">
            <a:extLst>
              <a:ext uri="{FF2B5EF4-FFF2-40B4-BE49-F238E27FC236}">
                <a16:creationId xmlns:a16="http://schemas.microsoft.com/office/drawing/2014/main" id="{02D2B4F4-68F7-46EA-BCC3-13F31ABED52C}"/>
              </a:ext>
            </a:extLst>
          </p:cNvPr>
          <p:cNvPicPr>
            <a:picLocks noChangeAspect="1" noChangeArrowheads="1"/>
          </p:cNvPicPr>
          <p:nvPr userDrawn="1"/>
        </p:nvPicPr>
        <p:blipFill>
          <a:blip r:embed="rId8" cstate="print"/>
          <a:srcRect/>
          <a:stretch>
            <a:fillRect/>
          </a:stretch>
        </p:blipFill>
        <p:spPr bwMode="auto">
          <a:xfrm>
            <a:off x="749519" y="0"/>
            <a:ext cx="3562350" cy="1776902"/>
          </a:xfrm>
          <a:prstGeom prst="rect">
            <a:avLst/>
          </a:prstGeom>
          <a:noFill/>
        </p:spPr>
      </p:pic>
      <p:cxnSp>
        <p:nvCxnSpPr>
          <p:cNvPr id="20" name="Straight Connector 19">
            <a:extLst>
              <a:ext uri="{FF2B5EF4-FFF2-40B4-BE49-F238E27FC236}">
                <a16:creationId xmlns:a16="http://schemas.microsoft.com/office/drawing/2014/main" id="{F1818976-698C-4B2D-82CF-4C7F8843B80D}"/>
              </a:ext>
            </a:extLst>
          </p:cNvPr>
          <p:cNvCxnSpPr/>
          <p:nvPr userDrawn="1"/>
        </p:nvCxnSpPr>
        <p:spPr>
          <a:xfrm flipH="1">
            <a:off x="914681" y="1414015"/>
            <a:ext cx="3312368" cy="0"/>
          </a:xfrm>
          <a:prstGeom prst="line">
            <a:avLst/>
          </a:prstGeom>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CEB4F58-EB86-4561-A53C-44C59E13C6EA}"/>
              </a:ext>
            </a:extLst>
          </p:cNvPr>
          <p:cNvSpPr txBox="1"/>
          <p:nvPr userDrawn="1"/>
        </p:nvSpPr>
        <p:spPr>
          <a:xfrm>
            <a:off x="829861" y="1414015"/>
            <a:ext cx="3482008" cy="430887"/>
          </a:xfrm>
          <a:prstGeom prst="rect">
            <a:avLst/>
          </a:prstGeom>
          <a:noFill/>
        </p:spPr>
        <p:txBody>
          <a:bodyPr wrap="square" rtlCol="0">
            <a:spAutoFit/>
          </a:bodyPr>
          <a:lstStyle/>
          <a:p>
            <a:r>
              <a:rPr lang="en-IN" sz="1100" dirty="0"/>
              <a:t>Established as per the Section 2(f) of the UGC Act, 1956</a:t>
            </a:r>
          </a:p>
          <a:p>
            <a:r>
              <a:rPr lang="en-IN" sz="1100" dirty="0"/>
              <a:t>Approved by AICTE, COA and BCI, New Delhi</a:t>
            </a:r>
          </a:p>
        </p:txBody>
      </p:sp>
    </p:spTree>
    <p:extLst>
      <p:ext uri="{BB962C8B-B14F-4D97-AF65-F5344CB8AC3E}">
        <p14:creationId xmlns:p14="http://schemas.microsoft.com/office/powerpoint/2010/main" val="151876347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_Table Slide White">
    <p:bg bwMode="gray">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C1332D7-0D98-FA4F-A93A-534F7C2A52A9}"/>
              </a:ext>
            </a:extLst>
          </p:cNvPr>
          <p:cNvPicPr>
            <a:picLocks noChangeAspect="1"/>
          </p:cNvPicPr>
          <p:nvPr userDrawn="1"/>
        </p:nvPicPr>
        <p:blipFill>
          <a:blip r:embed="rId2" cstate="print">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5424" y="-1"/>
            <a:ext cx="14635823" cy="8255808"/>
          </a:xfrm>
          <a:prstGeom prst="rect">
            <a:avLst/>
          </a:prstGeom>
          <a:ln w="38100">
            <a:solidFill>
              <a:srgbClr val="FFC000"/>
            </a:solidFill>
          </a:ln>
        </p:spPr>
      </p:pic>
      <p:sp>
        <p:nvSpPr>
          <p:cNvPr id="12" name="Title 1">
            <a:extLst>
              <a:ext uri="{FF2B5EF4-FFF2-40B4-BE49-F238E27FC236}">
                <a16:creationId xmlns:a16="http://schemas.microsoft.com/office/drawing/2014/main" id="{E9E6745F-DAB6-B248-B478-7A0CF8A76EEA}"/>
              </a:ext>
            </a:extLst>
          </p:cNvPr>
          <p:cNvSpPr>
            <a:spLocks noGrp="1"/>
          </p:cNvSpPr>
          <p:nvPr>
            <p:ph type="title" hasCustomPrompt="1"/>
          </p:nvPr>
        </p:nvSpPr>
        <p:spPr bwMode="gray">
          <a:xfrm>
            <a:off x="714564" y="474943"/>
            <a:ext cx="6310531" cy="1005842"/>
          </a:xfrm>
          <a:prstGeom prst="rect">
            <a:avLst/>
          </a:prstGeom>
        </p:spPr>
        <p:txBody>
          <a:bodyPr lIns="109728" tIns="54864" rIns="109728" bIns="54864" anchor="ctr" anchorCtr="0">
            <a:noAutofit/>
          </a:bodyPr>
          <a:lstStyle>
            <a:lvl1pPr algn="l">
              <a:defRPr sz="3400" cap="all" spc="0" baseline="0">
                <a:solidFill>
                  <a:schemeClr val="bg1"/>
                </a:solidFill>
                <a:latin typeface="Roboto Medium" pitchFamily="2" charset="0"/>
                <a:ea typeface="Roboto Medium" pitchFamily="2" charset="0"/>
                <a:cs typeface="Roboto Medium" pitchFamily="2" charset="0"/>
              </a:defRPr>
            </a:lvl1pPr>
          </a:lstStyle>
          <a:p>
            <a:r>
              <a:rPr lang="en-US" dirty="0"/>
              <a:t>Table page</a:t>
            </a:r>
          </a:p>
        </p:txBody>
      </p:sp>
      <p:sp>
        <p:nvSpPr>
          <p:cNvPr id="14" name="Text Placeholder 2">
            <a:extLst>
              <a:ext uri="{FF2B5EF4-FFF2-40B4-BE49-F238E27FC236}">
                <a16:creationId xmlns:a16="http://schemas.microsoft.com/office/drawing/2014/main" id="{D67337B8-B091-B842-85CE-B3742661E985}"/>
              </a:ext>
            </a:extLst>
          </p:cNvPr>
          <p:cNvSpPr>
            <a:spLocks noGrp="1"/>
          </p:cNvSpPr>
          <p:nvPr>
            <p:ph type="body" sz="quarter" idx="17"/>
          </p:nvPr>
        </p:nvSpPr>
        <p:spPr>
          <a:xfrm>
            <a:off x="748071" y="1608922"/>
            <a:ext cx="13307078" cy="1036915"/>
          </a:xfrm>
          <a:prstGeom prst="rect">
            <a:avLst/>
          </a:prstGeom>
        </p:spPr>
        <p:txBody>
          <a:bodyPr lIns="109728" tIns="54864" rIns="109728" bIns="54864" anchor="ctr"/>
          <a:lstStyle>
            <a:lvl1pPr marL="0" indent="0" algn="l">
              <a:spcBef>
                <a:spcPts val="1200"/>
              </a:spcBef>
              <a:buNone/>
              <a:defRPr sz="2900">
                <a:solidFill>
                  <a:schemeClr val="bg1"/>
                </a:solidFill>
                <a:latin typeface="Roboto Medium" pitchFamily="2" charset="0"/>
                <a:ea typeface="Roboto Medium" pitchFamily="2" charset="0"/>
                <a:cs typeface="Roboto Medium" pitchFamily="2" charset="0"/>
              </a:defRPr>
            </a:lvl1pPr>
            <a:lvl2pPr marL="550546" indent="-259080">
              <a:spcBef>
                <a:spcPts val="1080"/>
              </a:spcBef>
              <a:tabLst/>
              <a:defRPr sz="2400">
                <a:solidFill>
                  <a:schemeClr val="bg1"/>
                </a:solidFill>
              </a:defRPr>
            </a:lvl2pPr>
            <a:lvl3pPr marL="971550" indent="-259080">
              <a:spcBef>
                <a:spcPts val="1080"/>
              </a:spcBef>
              <a:tabLst/>
              <a:defRPr sz="2200">
                <a:solidFill>
                  <a:schemeClr val="bg1"/>
                </a:solidFill>
              </a:defRPr>
            </a:lvl3pPr>
            <a:lvl4pPr marL="1312546" indent="-243840">
              <a:spcBef>
                <a:spcPts val="1080"/>
              </a:spcBef>
              <a:tabLst/>
              <a:defRPr sz="1900">
                <a:solidFill>
                  <a:schemeClr val="bg1"/>
                </a:solidFill>
              </a:defRPr>
            </a:lvl4pPr>
            <a:lvl5pPr marL="1588770" indent="-276226">
              <a:spcBef>
                <a:spcPts val="1080"/>
              </a:spcBef>
              <a:tabLst/>
              <a:defRPr sz="1900">
                <a:solidFill>
                  <a:schemeClr val="bg1"/>
                </a:solidFill>
              </a:defRPr>
            </a:lvl5pPr>
          </a:lstStyle>
          <a:p>
            <a:pPr lvl="0"/>
            <a:r>
              <a:rPr lang="en-US" dirty="0"/>
              <a:t>Edit Master text styles</a:t>
            </a:r>
          </a:p>
        </p:txBody>
      </p:sp>
      <p:sp>
        <p:nvSpPr>
          <p:cNvPr id="15" name="Table Placeholder 3">
            <a:extLst>
              <a:ext uri="{FF2B5EF4-FFF2-40B4-BE49-F238E27FC236}">
                <a16:creationId xmlns:a16="http://schemas.microsoft.com/office/drawing/2014/main" id="{DF4A2BE1-629A-3B4A-9927-72816EC513BB}"/>
              </a:ext>
            </a:extLst>
          </p:cNvPr>
          <p:cNvSpPr>
            <a:spLocks noGrp="1"/>
          </p:cNvSpPr>
          <p:nvPr>
            <p:ph type="tbl" sz="quarter" idx="18"/>
          </p:nvPr>
        </p:nvSpPr>
        <p:spPr>
          <a:xfrm>
            <a:off x="748071" y="2645837"/>
            <a:ext cx="13307020" cy="4665553"/>
          </a:xfrm>
          <a:prstGeom prst="rect">
            <a:avLst/>
          </a:prstGeom>
        </p:spPr>
        <p:txBody>
          <a:bodyPr lIns="109728" tIns="54864" rIns="109728" bIns="54864"/>
          <a:lstStyle>
            <a:lvl1pPr algn="l">
              <a:defRPr>
                <a:solidFill>
                  <a:schemeClr val="bg1"/>
                </a:solidFill>
                <a:latin typeface="Roboto Medium" pitchFamily="2" charset="0"/>
                <a:ea typeface="Roboto Medium" pitchFamily="2" charset="0"/>
                <a:cs typeface="Roboto Medium" pitchFamily="2" charset="0"/>
              </a:defRPr>
            </a:lvl1pPr>
          </a:lstStyle>
          <a:p>
            <a:endParaRPr lang="en-US" dirty="0"/>
          </a:p>
        </p:txBody>
      </p:sp>
      <p:sp>
        <p:nvSpPr>
          <p:cNvPr id="8" name="Rectangle 7">
            <a:extLst>
              <a:ext uri="{FF2B5EF4-FFF2-40B4-BE49-F238E27FC236}">
                <a16:creationId xmlns:a16="http://schemas.microsoft.com/office/drawing/2014/main" id="{DBDC80C9-6E7D-564C-B2AD-7FC5B8650EDF}"/>
              </a:ext>
            </a:extLst>
          </p:cNvPr>
          <p:cNvSpPr/>
          <p:nvPr userDrawn="1"/>
        </p:nvSpPr>
        <p:spPr>
          <a:xfrm>
            <a:off x="618422" y="474943"/>
            <a:ext cx="102072" cy="10094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09728" tIns="54864" rIns="109728" bIns="54864" rtlCol="0" anchor="ctr"/>
          <a:lstStyle/>
          <a:p>
            <a:pPr algn="l"/>
            <a:endParaRPr lang="en-US" b="0" i="0" dirty="0">
              <a:solidFill>
                <a:schemeClr val="bg1"/>
              </a:solidFill>
              <a:latin typeface="Roboto Medium" pitchFamily="2" charset="0"/>
              <a:ea typeface="Roboto Medium" pitchFamily="2" charset="0"/>
            </a:endParaRPr>
          </a:p>
        </p:txBody>
      </p:sp>
      <p:pic>
        <p:nvPicPr>
          <p:cNvPr id="13" name="Picture 3" descr="C:\Users\Admin\Downloads\1-05.png"/>
          <p:cNvPicPr>
            <a:picLocks noChangeAspect="1" noChangeArrowheads="1"/>
          </p:cNvPicPr>
          <p:nvPr userDrawn="1"/>
        </p:nvPicPr>
        <p:blipFill>
          <a:blip r:embed="rId3" cstate="print"/>
          <a:srcRect r="73063"/>
          <a:stretch>
            <a:fillRect/>
          </a:stretch>
        </p:blipFill>
        <p:spPr bwMode="auto">
          <a:xfrm>
            <a:off x="381000" y="6455664"/>
            <a:ext cx="990599" cy="1773936"/>
          </a:xfrm>
          <a:prstGeom prst="rect">
            <a:avLst/>
          </a:prstGeom>
          <a:noFill/>
        </p:spPr>
      </p:pic>
    </p:spTree>
    <p:extLst>
      <p:ext uri="{BB962C8B-B14F-4D97-AF65-F5344CB8AC3E}">
        <p14:creationId xmlns:p14="http://schemas.microsoft.com/office/powerpoint/2010/main" val="258574775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Graph Slide White">
    <p:bg bwMode="gray">
      <p:bgPr>
        <a:solidFill>
          <a:schemeClr val="bg1"/>
        </a:solidFill>
        <a:effectLst/>
      </p:bgPr>
    </p:bg>
    <p:spTree>
      <p:nvGrpSpPr>
        <p:cNvPr id="1" name=""/>
        <p:cNvGrpSpPr/>
        <p:nvPr/>
      </p:nvGrpSpPr>
      <p:grpSpPr>
        <a:xfrm>
          <a:off x="0" y="0"/>
          <a:ext cx="0" cy="0"/>
          <a:chOff x="0" y="0"/>
          <a:chExt cx="0" cy="0"/>
        </a:xfrm>
      </p:grpSpPr>
      <p:sp>
        <p:nvSpPr>
          <p:cNvPr id="8" name="Rectangle 7"/>
          <p:cNvSpPr/>
          <p:nvPr userDrawn="1"/>
        </p:nvSpPr>
        <p:spPr bwMode="auto">
          <a:xfrm>
            <a:off x="0" y="0"/>
            <a:ext cx="14630400" cy="8229600"/>
          </a:xfrm>
          <a:prstGeom prst="rect">
            <a:avLst/>
          </a:prstGeom>
          <a:solidFill>
            <a:schemeClr val="bg1">
              <a:alpha val="49000"/>
            </a:schemeClr>
          </a:solidFill>
          <a:ln w="38100"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Roboto Medium" pitchFamily="2" charset="0"/>
              <a:ea typeface="Roboto Medium" pitchFamily="2" charset="0"/>
              <a:cs typeface="Arial" charset="0"/>
            </a:endParaRPr>
          </a:p>
        </p:txBody>
      </p:sp>
      <p:sp>
        <p:nvSpPr>
          <p:cNvPr id="5" name="Chart Placeholder 4">
            <a:extLst>
              <a:ext uri="{FF2B5EF4-FFF2-40B4-BE49-F238E27FC236}">
                <a16:creationId xmlns:a16="http://schemas.microsoft.com/office/drawing/2014/main" id="{C95A2DA0-563A-2A49-9D5E-DC5BC2FF0F6D}"/>
              </a:ext>
            </a:extLst>
          </p:cNvPr>
          <p:cNvSpPr>
            <a:spLocks noGrp="1"/>
          </p:cNvSpPr>
          <p:nvPr>
            <p:ph type="chart" sz="quarter" idx="19"/>
          </p:nvPr>
        </p:nvSpPr>
        <p:spPr>
          <a:xfrm>
            <a:off x="488841" y="2732246"/>
            <a:ext cx="13590418" cy="4502297"/>
          </a:xfrm>
          <a:prstGeom prst="rect">
            <a:avLst/>
          </a:prstGeom>
        </p:spPr>
        <p:txBody>
          <a:bodyPr lIns="109728" tIns="54864" rIns="109728" bIns="54864"/>
          <a:lstStyle>
            <a:lvl1pPr algn="l">
              <a:defRPr>
                <a:solidFill>
                  <a:schemeClr val="tx1"/>
                </a:solidFill>
                <a:latin typeface="Roboto Medium" pitchFamily="2" charset="0"/>
                <a:ea typeface="Roboto Medium" pitchFamily="2" charset="0"/>
                <a:cs typeface="Roboto Medium" pitchFamily="2" charset="0"/>
              </a:defRPr>
            </a:lvl1pPr>
          </a:lstStyle>
          <a:p>
            <a:endParaRPr lang="en-US"/>
          </a:p>
        </p:txBody>
      </p:sp>
      <p:sp>
        <p:nvSpPr>
          <p:cNvPr id="3" name="Text Placeholder 2">
            <a:extLst>
              <a:ext uri="{FF2B5EF4-FFF2-40B4-BE49-F238E27FC236}">
                <a16:creationId xmlns:a16="http://schemas.microsoft.com/office/drawing/2014/main" id="{A57C66B2-DB5E-EF42-BC3E-8844BAB7CAB2}"/>
              </a:ext>
            </a:extLst>
          </p:cNvPr>
          <p:cNvSpPr>
            <a:spLocks noGrp="1"/>
          </p:cNvSpPr>
          <p:nvPr>
            <p:ph type="body" sz="quarter" idx="17"/>
          </p:nvPr>
        </p:nvSpPr>
        <p:spPr>
          <a:xfrm>
            <a:off x="748071" y="1608922"/>
            <a:ext cx="13307078" cy="1036915"/>
          </a:xfrm>
          <a:prstGeom prst="rect">
            <a:avLst/>
          </a:prstGeom>
        </p:spPr>
        <p:txBody>
          <a:bodyPr lIns="109728" tIns="54864" rIns="109728" bIns="54864" anchor="ctr"/>
          <a:lstStyle>
            <a:lvl1pPr marL="0" indent="0" algn="l">
              <a:spcBef>
                <a:spcPts val="1200"/>
              </a:spcBef>
              <a:buNone/>
              <a:defRPr sz="2900">
                <a:solidFill>
                  <a:schemeClr val="tx1"/>
                </a:solidFill>
                <a:latin typeface="Roboto Medium" pitchFamily="2" charset="0"/>
                <a:ea typeface="Roboto Medium" pitchFamily="2" charset="0"/>
                <a:cs typeface="Roboto Medium" pitchFamily="2" charset="0"/>
              </a:defRPr>
            </a:lvl1pPr>
            <a:lvl2pPr marL="550546" indent="-259080">
              <a:spcBef>
                <a:spcPts val="1080"/>
              </a:spcBef>
              <a:tabLst/>
              <a:defRPr sz="2400">
                <a:solidFill>
                  <a:schemeClr val="bg1"/>
                </a:solidFill>
              </a:defRPr>
            </a:lvl2pPr>
            <a:lvl3pPr marL="971550" indent="-259080">
              <a:spcBef>
                <a:spcPts val="1080"/>
              </a:spcBef>
              <a:tabLst/>
              <a:defRPr sz="2200">
                <a:solidFill>
                  <a:schemeClr val="bg1"/>
                </a:solidFill>
              </a:defRPr>
            </a:lvl3pPr>
            <a:lvl4pPr marL="1312546" indent="-243840">
              <a:spcBef>
                <a:spcPts val="1080"/>
              </a:spcBef>
              <a:tabLst/>
              <a:defRPr sz="1900">
                <a:solidFill>
                  <a:schemeClr val="bg1"/>
                </a:solidFill>
              </a:defRPr>
            </a:lvl4pPr>
            <a:lvl5pPr marL="1588770" indent="-276226">
              <a:spcBef>
                <a:spcPts val="1080"/>
              </a:spcBef>
              <a:tabLst/>
              <a:defRPr sz="1900">
                <a:solidFill>
                  <a:schemeClr val="bg1"/>
                </a:solidFill>
              </a:defRPr>
            </a:lvl5pPr>
          </a:lstStyle>
          <a:p>
            <a:pPr lvl="0"/>
            <a:r>
              <a:rPr lang="en-US" dirty="0"/>
              <a:t>Edit Master text styles</a:t>
            </a:r>
          </a:p>
        </p:txBody>
      </p:sp>
      <p:sp>
        <p:nvSpPr>
          <p:cNvPr id="12" name="Title 1">
            <a:extLst>
              <a:ext uri="{FF2B5EF4-FFF2-40B4-BE49-F238E27FC236}">
                <a16:creationId xmlns:a16="http://schemas.microsoft.com/office/drawing/2014/main" id="{E9E6745F-DAB6-B248-B478-7A0CF8A76EEA}"/>
              </a:ext>
            </a:extLst>
          </p:cNvPr>
          <p:cNvSpPr>
            <a:spLocks noGrp="1"/>
          </p:cNvSpPr>
          <p:nvPr>
            <p:ph type="title" hasCustomPrompt="1"/>
          </p:nvPr>
        </p:nvSpPr>
        <p:spPr bwMode="gray">
          <a:xfrm>
            <a:off x="714564" y="474943"/>
            <a:ext cx="6310531" cy="1005842"/>
          </a:xfrm>
          <a:prstGeom prst="rect">
            <a:avLst/>
          </a:prstGeom>
        </p:spPr>
        <p:txBody>
          <a:bodyPr lIns="109728" tIns="54864" rIns="109728" bIns="54864" anchor="ctr" anchorCtr="0">
            <a:noAutofit/>
          </a:bodyPr>
          <a:lstStyle>
            <a:lvl1pPr algn="l">
              <a:defRPr sz="3400" cap="all" spc="0" baseline="0">
                <a:solidFill>
                  <a:schemeClr val="tx1"/>
                </a:solidFill>
                <a:latin typeface="Roboto Medium" pitchFamily="2" charset="0"/>
                <a:ea typeface="Roboto Medium" pitchFamily="2" charset="0"/>
                <a:cs typeface="Roboto Medium" pitchFamily="2" charset="0"/>
              </a:defRPr>
            </a:lvl1pPr>
          </a:lstStyle>
          <a:p>
            <a:r>
              <a:rPr lang="en-US" dirty="0"/>
              <a:t>Bar</a:t>
            </a:r>
            <a:br>
              <a:rPr lang="en-US" dirty="0"/>
            </a:br>
            <a:r>
              <a:rPr lang="en-US" dirty="0"/>
              <a:t>Graph</a:t>
            </a:r>
          </a:p>
        </p:txBody>
      </p:sp>
      <p:sp>
        <p:nvSpPr>
          <p:cNvPr id="9" name="Rectangle 8">
            <a:extLst>
              <a:ext uri="{FF2B5EF4-FFF2-40B4-BE49-F238E27FC236}">
                <a16:creationId xmlns:a16="http://schemas.microsoft.com/office/drawing/2014/main" id="{11A0A2FC-CFFB-864F-97EF-DCB703B50CC1}"/>
              </a:ext>
            </a:extLst>
          </p:cNvPr>
          <p:cNvSpPr/>
          <p:nvPr userDrawn="1"/>
        </p:nvSpPr>
        <p:spPr>
          <a:xfrm>
            <a:off x="618422" y="474943"/>
            <a:ext cx="102072" cy="100949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09728" tIns="54864" rIns="109728" bIns="54864" rtlCol="0" anchor="ctr"/>
          <a:lstStyle/>
          <a:p>
            <a:pPr algn="l"/>
            <a:endParaRPr lang="en-US" b="0" i="0" dirty="0">
              <a:latin typeface="Roboto Medium" pitchFamily="2" charset="0"/>
              <a:ea typeface="Roboto Medium" pitchFamily="2" charset="0"/>
            </a:endParaRPr>
          </a:p>
        </p:txBody>
      </p:sp>
      <p:pic>
        <p:nvPicPr>
          <p:cNvPr id="11" name="Picture 2" descr="C:\Users\Admin\Downloads\Logo-01.png"/>
          <p:cNvPicPr>
            <a:picLocks noChangeAspect="1" noChangeArrowheads="1"/>
          </p:cNvPicPr>
          <p:nvPr userDrawn="1"/>
        </p:nvPicPr>
        <p:blipFill>
          <a:blip r:embed="rId2" cstate="print"/>
          <a:srcRect r="72727"/>
          <a:stretch>
            <a:fillRect/>
          </a:stretch>
        </p:blipFill>
        <p:spPr bwMode="auto">
          <a:xfrm>
            <a:off x="457200" y="6452698"/>
            <a:ext cx="971550" cy="1776902"/>
          </a:xfrm>
          <a:prstGeom prst="rect">
            <a:avLst/>
          </a:prstGeom>
          <a:noFill/>
        </p:spPr>
      </p:pic>
    </p:spTree>
    <p:extLst>
      <p:ext uri="{BB962C8B-B14F-4D97-AF65-F5344CB8AC3E}">
        <p14:creationId xmlns:p14="http://schemas.microsoft.com/office/powerpoint/2010/main" val="218270948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Graph Slide White">
    <p:bg bwMode="gray">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C1332D7-0D98-FA4F-A93A-534F7C2A52A9}"/>
              </a:ext>
            </a:extLst>
          </p:cNvPr>
          <p:cNvPicPr>
            <a:picLocks noChangeAspect="1"/>
          </p:cNvPicPr>
          <p:nvPr userDrawn="1"/>
        </p:nvPicPr>
        <p:blipFill>
          <a:blip r:embed="rId2" cstate="print">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5424" y="-1"/>
            <a:ext cx="14635823" cy="8255808"/>
          </a:xfrm>
          <a:prstGeom prst="rect">
            <a:avLst/>
          </a:prstGeom>
          <a:ln w="38100">
            <a:solidFill>
              <a:srgbClr val="FFC000"/>
            </a:solidFill>
          </a:ln>
        </p:spPr>
      </p:pic>
      <p:sp>
        <p:nvSpPr>
          <p:cNvPr id="5" name="Chart Placeholder 4">
            <a:extLst>
              <a:ext uri="{FF2B5EF4-FFF2-40B4-BE49-F238E27FC236}">
                <a16:creationId xmlns:a16="http://schemas.microsoft.com/office/drawing/2014/main" id="{C95A2DA0-563A-2A49-9D5E-DC5BC2FF0F6D}"/>
              </a:ext>
            </a:extLst>
          </p:cNvPr>
          <p:cNvSpPr>
            <a:spLocks noGrp="1"/>
          </p:cNvSpPr>
          <p:nvPr>
            <p:ph type="chart" sz="quarter" idx="19"/>
          </p:nvPr>
        </p:nvSpPr>
        <p:spPr>
          <a:xfrm>
            <a:off x="488841" y="2732246"/>
            <a:ext cx="13590418" cy="4502297"/>
          </a:xfrm>
          <a:prstGeom prst="rect">
            <a:avLst/>
          </a:prstGeom>
        </p:spPr>
        <p:txBody>
          <a:bodyPr lIns="109728" tIns="54864" rIns="109728" bIns="54864"/>
          <a:lstStyle>
            <a:lvl1pPr algn="l">
              <a:defRPr>
                <a:solidFill>
                  <a:schemeClr val="bg1"/>
                </a:solidFill>
                <a:latin typeface="Roboto Medium" pitchFamily="2" charset="0"/>
                <a:ea typeface="Roboto Medium" pitchFamily="2" charset="0"/>
                <a:cs typeface="Roboto Medium" pitchFamily="2" charset="0"/>
              </a:defRPr>
            </a:lvl1pPr>
          </a:lstStyle>
          <a:p>
            <a:endParaRPr lang="en-US"/>
          </a:p>
        </p:txBody>
      </p:sp>
      <p:sp>
        <p:nvSpPr>
          <p:cNvPr id="3" name="Text Placeholder 2">
            <a:extLst>
              <a:ext uri="{FF2B5EF4-FFF2-40B4-BE49-F238E27FC236}">
                <a16:creationId xmlns:a16="http://schemas.microsoft.com/office/drawing/2014/main" id="{A57C66B2-DB5E-EF42-BC3E-8844BAB7CAB2}"/>
              </a:ext>
            </a:extLst>
          </p:cNvPr>
          <p:cNvSpPr>
            <a:spLocks noGrp="1"/>
          </p:cNvSpPr>
          <p:nvPr>
            <p:ph type="body" sz="quarter" idx="17"/>
          </p:nvPr>
        </p:nvSpPr>
        <p:spPr>
          <a:xfrm>
            <a:off x="748071" y="1608922"/>
            <a:ext cx="13307078" cy="1036915"/>
          </a:xfrm>
          <a:prstGeom prst="rect">
            <a:avLst/>
          </a:prstGeom>
        </p:spPr>
        <p:txBody>
          <a:bodyPr lIns="109728" tIns="54864" rIns="109728" bIns="54864" anchor="ctr"/>
          <a:lstStyle>
            <a:lvl1pPr marL="0" indent="0" algn="l">
              <a:spcBef>
                <a:spcPts val="1200"/>
              </a:spcBef>
              <a:buNone/>
              <a:defRPr sz="2900">
                <a:solidFill>
                  <a:schemeClr val="bg1"/>
                </a:solidFill>
                <a:latin typeface="Roboto Medium" pitchFamily="2" charset="0"/>
                <a:ea typeface="Roboto Medium" pitchFamily="2" charset="0"/>
                <a:cs typeface="Roboto Medium" pitchFamily="2" charset="0"/>
              </a:defRPr>
            </a:lvl1pPr>
            <a:lvl2pPr marL="550546" indent="-259080">
              <a:spcBef>
                <a:spcPts val="1080"/>
              </a:spcBef>
              <a:tabLst/>
              <a:defRPr sz="2400">
                <a:solidFill>
                  <a:schemeClr val="bg1"/>
                </a:solidFill>
              </a:defRPr>
            </a:lvl2pPr>
            <a:lvl3pPr marL="971550" indent="-259080">
              <a:spcBef>
                <a:spcPts val="1080"/>
              </a:spcBef>
              <a:tabLst/>
              <a:defRPr sz="2200">
                <a:solidFill>
                  <a:schemeClr val="bg1"/>
                </a:solidFill>
              </a:defRPr>
            </a:lvl3pPr>
            <a:lvl4pPr marL="1312546" indent="-243840">
              <a:spcBef>
                <a:spcPts val="1080"/>
              </a:spcBef>
              <a:tabLst/>
              <a:defRPr sz="1900">
                <a:solidFill>
                  <a:schemeClr val="bg1"/>
                </a:solidFill>
              </a:defRPr>
            </a:lvl4pPr>
            <a:lvl5pPr marL="1588770" indent="-276226">
              <a:spcBef>
                <a:spcPts val="1080"/>
              </a:spcBef>
              <a:tabLst/>
              <a:defRPr sz="1900">
                <a:solidFill>
                  <a:schemeClr val="bg1"/>
                </a:solidFill>
              </a:defRPr>
            </a:lvl5pPr>
          </a:lstStyle>
          <a:p>
            <a:pPr lvl="0"/>
            <a:r>
              <a:rPr lang="en-US" dirty="0"/>
              <a:t>Edit Master text styles</a:t>
            </a:r>
          </a:p>
        </p:txBody>
      </p:sp>
      <p:sp>
        <p:nvSpPr>
          <p:cNvPr id="12" name="Title 1">
            <a:extLst>
              <a:ext uri="{FF2B5EF4-FFF2-40B4-BE49-F238E27FC236}">
                <a16:creationId xmlns:a16="http://schemas.microsoft.com/office/drawing/2014/main" id="{E9E6745F-DAB6-B248-B478-7A0CF8A76EEA}"/>
              </a:ext>
            </a:extLst>
          </p:cNvPr>
          <p:cNvSpPr>
            <a:spLocks noGrp="1"/>
          </p:cNvSpPr>
          <p:nvPr>
            <p:ph type="title" hasCustomPrompt="1"/>
          </p:nvPr>
        </p:nvSpPr>
        <p:spPr bwMode="gray">
          <a:xfrm>
            <a:off x="714564" y="474943"/>
            <a:ext cx="6310531" cy="1005842"/>
          </a:xfrm>
          <a:prstGeom prst="rect">
            <a:avLst/>
          </a:prstGeom>
        </p:spPr>
        <p:txBody>
          <a:bodyPr lIns="109728" tIns="54864" rIns="109728" bIns="54864" anchor="ctr" anchorCtr="0">
            <a:noAutofit/>
          </a:bodyPr>
          <a:lstStyle>
            <a:lvl1pPr algn="l">
              <a:defRPr sz="3400" cap="all" spc="0" baseline="0">
                <a:solidFill>
                  <a:schemeClr val="bg1"/>
                </a:solidFill>
                <a:latin typeface="Roboto Medium" pitchFamily="2" charset="0"/>
                <a:ea typeface="Roboto Medium" pitchFamily="2" charset="0"/>
                <a:cs typeface="Roboto Medium" pitchFamily="2" charset="0"/>
              </a:defRPr>
            </a:lvl1pPr>
          </a:lstStyle>
          <a:p>
            <a:r>
              <a:rPr lang="en-US" dirty="0"/>
              <a:t>Bar</a:t>
            </a:r>
            <a:br>
              <a:rPr lang="en-US" dirty="0"/>
            </a:br>
            <a:r>
              <a:rPr lang="en-US" dirty="0"/>
              <a:t>Graph</a:t>
            </a:r>
          </a:p>
        </p:txBody>
      </p:sp>
      <p:sp>
        <p:nvSpPr>
          <p:cNvPr id="9" name="Rectangle 8">
            <a:extLst>
              <a:ext uri="{FF2B5EF4-FFF2-40B4-BE49-F238E27FC236}">
                <a16:creationId xmlns:a16="http://schemas.microsoft.com/office/drawing/2014/main" id="{11A0A2FC-CFFB-864F-97EF-DCB703B50CC1}"/>
              </a:ext>
            </a:extLst>
          </p:cNvPr>
          <p:cNvSpPr/>
          <p:nvPr userDrawn="1"/>
        </p:nvSpPr>
        <p:spPr>
          <a:xfrm>
            <a:off x="618422" y="474943"/>
            <a:ext cx="102072" cy="10094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09728" tIns="54864" rIns="109728" bIns="54864" rtlCol="0" anchor="ctr"/>
          <a:lstStyle/>
          <a:p>
            <a:pPr algn="l"/>
            <a:endParaRPr lang="en-US" b="0" i="0" dirty="0">
              <a:solidFill>
                <a:schemeClr val="bg1"/>
              </a:solidFill>
              <a:latin typeface="Roboto Medium" pitchFamily="2" charset="0"/>
              <a:ea typeface="Roboto Medium" pitchFamily="2" charset="0"/>
            </a:endParaRPr>
          </a:p>
        </p:txBody>
      </p:sp>
      <p:pic>
        <p:nvPicPr>
          <p:cNvPr id="13" name="Picture 3" descr="C:\Users\Admin\Downloads\1-05.png"/>
          <p:cNvPicPr>
            <a:picLocks noChangeAspect="1" noChangeArrowheads="1"/>
          </p:cNvPicPr>
          <p:nvPr userDrawn="1"/>
        </p:nvPicPr>
        <p:blipFill>
          <a:blip r:embed="rId3" cstate="print"/>
          <a:srcRect r="73063"/>
          <a:stretch>
            <a:fillRect/>
          </a:stretch>
        </p:blipFill>
        <p:spPr bwMode="auto">
          <a:xfrm>
            <a:off x="381000" y="6455664"/>
            <a:ext cx="990599" cy="1773936"/>
          </a:xfrm>
          <a:prstGeom prst="rect">
            <a:avLst/>
          </a:prstGeom>
          <a:noFill/>
        </p:spPr>
      </p:pic>
    </p:spTree>
    <p:extLst>
      <p:ext uri="{BB962C8B-B14F-4D97-AF65-F5344CB8AC3E}">
        <p14:creationId xmlns:p14="http://schemas.microsoft.com/office/powerpoint/2010/main" val="218270948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py and Graph White">
    <p:bg bwMode="gray">
      <p:bgPr>
        <a:solidFill>
          <a:schemeClr val="bg1"/>
        </a:solidFill>
        <a:effectLst/>
      </p:bgPr>
    </p:bg>
    <p:spTree>
      <p:nvGrpSpPr>
        <p:cNvPr id="1" name=""/>
        <p:cNvGrpSpPr/>
        <p:nvPr/>
      </p:nvGrpSpPr>
      <p:grpSpPr>
        <a:xfrm>
          <a:off x="0" y="0"/>
          <a:ext cx="0" cy="0"/>
          <a:chOff x="0" y="0"/>
          <a:chExt cx="0" cy="0"/>
        </a:xfrm>
      </p:grpSpPr>
      <p:sp>
        <p:nvSpPr>
          <p:cNvPr id="12" name="Rectangle 11"/>
          <p:cNvSpPr/>
          <p:nvPr userDrawn="1"/>
        </p:nvSpPr>
        <p:spPr bwMode="auto">
          <a:xfrm>
            <a:off x="0" y="0"/>
            <a:ext cx="14630400" cy="8229600"/>
          </a:xfrm>
          <a:prstGeom prst="rect">
            <a:avLst/>
          </a:prstGeom>
          <a:solidFill>
            <a:schemeClr val="bg1">
              <a:alpha val="49000"/>
            </a:schemeClr>
          </a:solidFill>
          <a:ln w="38100"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Roboto Medium" pitchFamily="2" charset="0"/>
              <a:ea typeface="Roboto Medium" pitchFamily="2" charset="0"/>
              <a:cs typeface="Arial" charset="0"/>
            </a:endParaRPr>
          </a:p>
        </p:txBody>
      </p:sp>
      <p:sp>
        <p:nvSpPr>
          <p:cNvPr id="3" name="Text Placeholder 2">
            <a:extLst>
              <a:ext uri="{FF2B5EF4-FFF2-40B4-BE49-F238E27FC236}">
                <a16:creationId xmlns:a16="http://schemas.microsoft.com/office/drawing/2014/main" id="{A57C66B2-DB5E-EF42-BC3E-8844BAB7CAB2}"/>
              </a:ext>
            </a:extLst>
          </p:cNvPr>
          <p:cNvSpPr>
            <a:spLocks noGrp="1"/>
          </p:cNvSpPr>
          <p:nvPr>
            <p:ph type="body" sz="quarter" idx="17" hasCustomPrompt="1"/>
          </p:nvPr>
        </p:nvSpPr>
        <p:spPr>
          <a:xfrm>
            <a:off x="748071" y="1679555"/>
            <a:ext cx="6277024" cy="5667376"/>
          </a:xfrm>
          <a:prstGeom prst="rect">
            <a:avLst/>
          </a:prstGeom>
        </p:spPr>
        <p:txBody>
          <a:bodyPr lIns="109728" tIns="54864" rIns="109728" bIns="54864"/>
          <a:lstStyle>
            <a:lvl1pPr algn="l">
              <a:spcBef>
                <a:spcPts val="1200"/>
              </a:spcBef>
              <a:buClr>
                <a:schemeClr val="tx1"/>
              </a:buClr>
              <a:defRPr sz="2900">
                <a:solidFill>
                  <a:schemeClr val="tx1"/>
                </a:solidFill>
                <a:latin typeface="Roboto Medium" pitchFamily="2" charset="0"/>
                <a:ea typeface="Roboto Medium" pitchFamily="2" charset="0"/>
                <a:cs typeface="Roboto Medium" pitchFamily="2" charset="0"/>
              </a:defRPr>
            </a:lvl1pPr>
            <a:lvl2pPr marL="550546" indent="-259080" algn="l">
              <a:spcBef>
                <a:spcPts val="1200"/>
              </a:spcBef>
              <a:tabLst/>
              <a:defRPr sz="2600">
                <a:solidFill>
                  <a:schemeClr val="tx1"/>
                </a:solidFill>
                <a:latin typeface="Roboto Medium" pitchFamily="2" charset="0"/>
                <a:ea typeface="Roboto Medium" pitchFamily="2" charset="0"/>
                <a:cs typeface="Roboto Medium" pitchFamily="2" charset="0"/>
              </a:defRPr>
            </a:lvl2pPr>
            <a:lvl3pPr marL="971550" indent="-259080" algn="l">
              <a:spcBef>
                <a:spcPts val="1200"/>
              </a:spcBef>
              <a:tabLst/>
              <a:defRPr sz="2400">
                <a:solidFill>
                  <a:schemeClr val="tx1"/>
                </a:solidFill>
                <a:latin typeface="Roboto Medium" pitchFamily="2" charset="0"/>
                <a:ea typeface="Roboto Medium" pitchFamily="2" charset="0"/>
                <a:cs typeface="Roboto Medium" pitchFamily="2" charset="0"/>
              </a:defRPr>
            </a:lvl3pPr>
            <a:lvl4pPr marL="1312546" indent="-243840">
              <a:spcBef>
                <a:spcPts val="1080"/>
              </a:spcBef>
              <a:tabLst/>
              <a:defRPr sz="1900">
                <a:solidFill>
                  <a:schemeClr val="bg1"/>
                </a:solidFill>
              </a:defRPr>
            </a:lvl4pPr>
            <a:lvl5pPr marL="1588770" indent="-276226">
              <a:spcBef>
                <a:spcPts val="1080"/>
              </a:spcBef>
              <a:tabLst/>
              <a:defRPr sz="1900">
                <a:solidFill>
                  <a:schemeClr val="bg1"/>
                </a:solidFill>
              </a:defRPr>
            </a:lvl5pPr>
          </a:lstStyle>
          <a:p>
            <a:pPr lvl="0"/>
            <a:r>
              <a:rPr lang="en-US" altLang="ja-JP" dirty="0"/>
              <a:t>Editable body copy</a:t>
            </a:r>
          </a:p>
          <a:p>
            <a:pPr lvl="1"/>
            <a:r>
              <a:rPr lang="en-US" altLang="ja-JP" dirty="0"/>
              <a:t>Editable body copy</a:t>
            </a:r>
          </a:p>
          <a:p>
            <a:pPr lvl="2"/>
            <a:r>
              <a:rPr lang="en-US" altLang="ja-JP" dirty="0"/>
              <a:t>Editable body copy</a:t>
            </a:r>
          </a:p>
        </p:txBody>
      </p:sp>
      <p:sp>
        <p:nvSpPr>
          <p:cNvPr id="11" name="Chart Placeholder 4">
            <a:extLst>
              <a:ext uri="{FF2B5EF4-FFF2-40B4-BE49-F238E27FC236}">
                <a16:creationId xmlns:a16="http://schemas.microsoft.com/office/drawing/2014/main" id="{0E80621C-217C-7C43-B92C-608DB858D173}"/>
              </a:ext>
            </a:extLst>
          </p:cNvPr>
          <p:cNvSpPr>
            <a:spLocks noGrp="1"/>
          </p:cNvSpPr>
          <p:nvPr>
            <p:ph type="chart" sz="quarter" idx="19"/>
          </p:nvPr>
        </p:nvSpPr>
        <p:spPr>
          <a:xfrm>
            <a:off x="7594334" y="1651281"/>
            <a:ext cx="6484925" cy="5747084"/>
          </a:xfrm>
          <a:prstGeom prst="rect">
            <a:avLst/>
          </a:prstGeom>
        </p:spPr>
        <p:txBody>
          <a:bodyPr lIns="109728" tIns="54864" rIns="109728" bIns="54864"/>
          <a:lstStyle>
            <a:lvl1pPr algn="l">
              <a:defRPr>
                <a:solidFill>
                  <a:schemeClr val="tx1"/>
                </a:solidFill>
                <a:latin typeface="Roboto Medium" pitchFamily="2" charset="0"/>
                <a:ea typeface="Roboto Medium" pitchFamily="2" charset="0"/>
                <a:cs typeface="Roboto Medium" pitchFamily="2" charset="0"/>
              </a:defRPr>
            </a:lvl1pPr>
          </a:lstStyle>
          <a:p>
            <a:endParaRPr lang="en-US" dirty="0"/>
          </a:p>
        </p:txBody>
      </p:sp>
      <p:sp>
        <p:nvSpPr>
          <p:cNvPr id="8" name="Title 1">
            <a:extLst>
              <a:ext uri="{FF2B5EF4-FFF2-40B4-BE49-F238E27FC236}">
                <a16:creationId xmlns:a16="http://schemas.microsoft.com/office/drawing/2014/main" id="{617F8CCD-7C0E-0D48-972D-76049626514F}"/>
              </a:ext>
            </a:extLst>
          </p:cNvPr>
          <p:cNvSpPr>
            <a:spLocks noGrp="1"/>
          </p:cNvSpPr>
          <p:nvPr>
            <p:ph type="title" hasCustomPrompt="1"/>
          </p:nvPr>
        </p:nvSpPr>
        <p:spPr bwMode="gray">
          <a:xfrm>
            <a:off x="714564" y="474943"/>
            <a:ext cx="7454312" cy="1005842"/>
          </a:xfrm>
          <a:prstGeom prst="rect">
            <a:avLst/>
          </a:prstGeom>
        </p:spPr>
        <p:txBody>
          <a:bodyPr lIns="109728" tIns="54864" rIns="109728" bIns="54864" anchor="ctr" anchorCtr="0">
            <a:noAutofit/>
          </a:bodyPr>
          <a:lstStyle>
            <a:lvl1pPr algn="l">
              <a:defRPr sz="3400" cap="all" spc="0" baseline="0">
                <a:solidFill>
                  <a:schemeClr val="tx1">
                    <a:lumMod val="95000"/>
                    <a:lumOff val="5000"/>
                  </a:schemeClr>
                </a:solidFill>
                <a:latin typeface="Roboto Medium" pitchFamily="2" charset="0"/>
                <a:ea typeface="Roboto Medium" pitchFamily="2" charset="0"/>
                <a:cs typeface="Roboto Medium" pitchFamily="2" charset="0"/>
              </a:defRPr>
            </a:lvl1pPr>
          </a:lstStyle>
          <a:p>
            <a:r>
              <a:rPr lang="en-US" dirty="0"/>
              <a:t>Heading </a:t>
            </a:r>
            <a:br>
              <a:rPr lang="en-US" dirty="0"/>
            </a:br>
            <a:r>
              <a:rPr lang="en-US" dirty="0"/>
              <a:t>Copy Here</a:t>
            </a:r>
          </a:p>
        </p:txBody>
      </p:sp>
      <p:sp>
        <p:nvSpPr>
          <p:cNvPr id="13" name="Rectangle 12">
            <a:extLst>
              <a:ext uri="{FF2B5EF4-FFF2-40B4-BE49-F238E27FC236}">
                <a16:creationId xmlns:a16="http://schemas.microsoft.com/office/drawing/2014/main" id="{F0E66791-D2DC-6C40-8685-5E4DB32DD952}"/>
              </a:ext>
            </a:extLst>
          </p:cNvPr>
          <p:cNvSpPr/>
          <p:nvPr userDrawn="1"/>
        </p:nvSpPr>
        <p:spPr>
          <a:xfrm>
            <a:off x="618422" y="474943"/>
            <a:ext cx="102072" cy="100949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09728" tIns="54864" rIns="109728" bIns="54864" rtlCol="0" anchor="ctr"/>
          <a:lstStyle/>
          <a:p>
            <a:pPr algn="l"/>
            <a:endParaRPr lang="en-US" b="0" i="0" dirty="0">
              <a:latin typeface="Roboto Medium" pitchFamily="2" charset="0"/>
              <a:ea typeface="Roboto Medium" pitchFamily="2" charset="0"/>
            </a:endParaRPr>
          </a:p>
        </p:txBody>
      </p:sp>
      <p:pic>
        <p:nvPicPr>
          <p:cNvPr id="9" name="Picture 2" descr="C:\Users\Admin\Downloads\Logo-01.png"/>
          <p:cNvPicPr>
            <a:picLocks noChangeAspect="1" noChangeArrowheads="1"/>
          </p:cNvPicPr>
          <p:nvPr userDrawn="1"/>
        </p:nvPicPr>
        <p:blipFill>
          <a:blip r:embed="rId2" cstate="print"/>
          <a:srcRect r="72727"/>
          <a:stretch>
            <a:fillRect/>
          </a:stretch>
        </p:blipFill>
        <p:spPr bwMode="auto">
          <a:xfrm>
            <a:off x="457200" y="6452698"/>
            <a:ext cx="971550" cy="1776902"/>
          </a:xfrm>
          <a:prstGeom prst="rect">
            <a:avLst/>
          </a:prstGeom>
          <a:noFill/>
        </p:spPr>
      </p:pic>
    </p:spTree>
    <p:extLst>
      <p:ext uri="{BB962C8B-B14F-4D97-AF65-F5344CB8AC3E}">
        <p14:creationId xmlns:p14="http://schemas.microsoft.com/office/powerpoint/2010/main" val="180735397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Copy and Graph White">
    <p:bg bwMode="gray">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C1332D7-0D98-FA4F-A93A-534F7C2A52A9}"/>
              </a:ext>
            </a:extLst>
          </p:cNvPr>
          <p:cNvPicPr>
            <a:picLocks noChangeAspect="1"/>
          </p:cNvPicPr>
          <p:nvPr userDrawn="1"/>
        </p:nvPicPr>
        <p:blipFill>
          <a:blip r:embed="rId2" cstate="print">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5424" y="-1"/>
            <a:ext cx="14635823" cy="8255808"/>
          </a:xfrm>
          <a:prstGeom prst="rect">
            <a:avLst/>
          </a:prstGeom>
          <a:ln w="38100">
            <a:solidFill>
              <a:srgbClr val="FFC000"/>
            </a:solidFill>
          </a:ln>
        </p:spPr>
      </p:pic>
      <p:sp>
        <p:nvSpPr>
          <p:cNvPr id="3" name="Text Placeholder 2">
            <a:extLst>
              <a:ext uri="{FF2B5EF4-FFF2-40B4-BE49-F238E27FC236}">
                <a16:creationId xmlns:a16="http://schemas.microsoft.com/office/drawing/2014/main" id="{A57C66B2-DB5E-EF42-BC3E-8844BAB7CAB2}"/>
              </a:ext>
            </a:extLst>
          </p:cNvPr>
          <p:cNvSpPr>
            <a:spLocks noGrp="1"/>
          </p:cNvSpPr>
          <p:nvPr>
            <p:ph type="body" sz="quarter" idx="17" hasCustomPrompt="1"/>
          </p:nvPr>
        </p:nvSpPr>
        <p:spPr>
          <a:xfrm>
            <a:off x="748071" y="1679555"/>
            <a:ext cx="6277024" cy="5667376"/>
          </a:xfrm>
          <a:prstGeom prst="rect">
            <a:avLst/>
          </a:prstGeom>
        </p:spPr>
        <p:txBody>
          <a:bodyPr lIns="109728" tIns="54864" rIns="109728" bIns="54864"/>
          <a:lstStyle>
            <a:lvl1pPr algn="l">
              <a:spcBef>
                <a:spcPts val="1200"/>
              </a:spcBef>
              <a:buClr>
                <a:schemeClr val="tx1"/>
              </a:buClr>
              <a:defRPr sz="2900">
                <a:solidFill>
                  <a:schemeClr val="bg1"/>
                </a:solidFill>
                <a:latin typeface="Roboto Medium" pitchFamily="2" charset="0"/>
                <a:ea typeface="Roboto Medium" pitchFamily="2" charset="0"/>
                <a:cs typeface="Roboto Medium" pitchFamily="2" charset="0"/>
              </a:defRPr>
            </a:lvl1pPr>
            <a:lvl2pPr marL="550546" indent="-259080" algn="l">
              <a:spcBef>
                <a:spcPts val="1200"/>
              </a:spcBef>
              <a:tabLst/>
              <a:defRPr sz="2600">
                <a:solidFill>
                  <a:schemeClr val="bg1"/>
                </a:solidFill>
                <a:latin typeface="Roboto Medium" pitchFamily="2" charset="0"/>
                <a:ea typeface="Roboto Medium" pitchFamily="2" charset="0"/>
                <a:cs typeface="Roboto Medium" pitchFamily="2" charset="0"/>
              </a:defRPr>
            </a:lvl2pPr>
            <a:lvl3pPr marL="971550" indent="-259080" algn="l">
              <a:spcBef>
                <a:spcPts val="1200"/>
              </a:spcBef>
              <a:tabLst/>
              <a:defRPr sz="2400">
                <a:solidFill>
                  <a:schemeClr val="bg1"/>
                </a:solidFill>
                <a:latin typeface="Roboto Medium" pitchFamily="2" charset="0"/>
                <a:ea typeface="Roboto Medium" pitchFamily="2" charset="0"/>
                <a:cs typeface="Roboto Medium" pitchFamily="2" charset="0"/>
              </a:defRPr>
            </a:lvl3pPr>
            <a:lvl4pPr marL="1312546" indent="-243840">
              <a:spcBef>
                <a:spcPts val="1080"/>
              </a:spcBef>
              <a:tabLst/>
              <a:defRPr sz="1900">
                <a:solidFill>
                  <a:schemeClr val="bg1"/>
                </a:solidFill>
              </a:defRPr>
            </a:lvl4pPr>
            <a:lvl5pPr marL="1588770" indent="-276226">
              <a:spcBef>
                <a:spcPts val="1080"/>
              </a:spcBef>
              <a:tabLst/>
              <a:defRPr sz="1900">
                <a:solidFill>
                  <a:schemeClr val="bg1"/>
                </a:solidFill>
              </a:defRPr>
            </a:lvl5pPr>
          </a:lstStyle>
          <a:p>
            <a:pPr lvl="0"/>
            <a:r>
              <a:rPr lang="en-US" altLang="ja-JP" dirty="0"/>
              <a:t>Editable body copy</a:t>
            </a:r>
          </a:p>
          <a:p>
            <a:pPr lvl="1"/>
            <a:r>
              <a:rPr lang="en-US" altLang="ja-JP" dirty="0"/>
              <a:t>Editable body copy</a:t>
            </a:r>
          </a:p>
          <a:p>
            <a:pPr lvl="2"/>
            <a:r>
              <a:rPr lang="en-US" altLang="ja-JP" dirty="0"/>
              <a:t>Editable body copy</a:t>
            </a:r>
          </a:p>
        </p:txBody>
      </p:sp>
      <p:sp>
        <p:nvSpPr>
          <p:cNvPr id="11" name="Chart Placeholder 4">
            <a:extLst>
              <a:ext uri="{FF2B5EF4-FFF2-40B4-BE49-F238E27FC236}">
                <a16:creationId xmlns:a16="http://schemas.microsoft.com/office/drawing/2014/main" id="{0E80621C-217C-7C43-B92C-608DB858D173}"/>
              </a:ext>
            </a:extLst>
          </p:cNvPr>
          <p:cNvSpPr>
            <a:spLocks noGrp="1"/>
          </p:cNvSpPr>
          <p:nvPr>
            <p:ph type="chart" sz="quarter" idx="19"/>
          </p:nvPr>
        </p:nvSpPr>
        <p:spPr>
          <a:xfrm>
            <a:off x="7594334" y="1651281"/>
            <a:ext cx="6484925" cy="5747084"/>
          </a:xfrm>
          <a:prstGeom prst="rect">
            <a:avLst/>
          </a:prstGeom>
        </p:spPr>
        <p:txBody>
          <a:bodyPr lIns="109728" tIns="54864" rIns="109728" bIns="54864"/>
          <a:lstStyle>
            <a:lvl1pPr algn="l">
              <a:defRPr>
                <a:solidFill>
                  <a:schemeClr val="bg1"/>
                </a:solidFill>
                <a:latin typeface="Roboto Medium" pitchFamily="2" charset="0"/>
                <a:ea typeface="Roboto Medium" pitchFamily="2" charset="0"/>
                <a:cs typeface="Roboto Medium" pitchFamily="2" charset="0"/>
              </a:defRPr>
            </a:lvl1pPr>
          </a:lstStyle>
          <a:p>
            <a:endParaRPr lang="en-US" dirty="0"/>
          </a:p>
        </p:txBody>
      </p:sp>
      <p:sp>
        <p:nvSpPr>
          <p:cNvPr id="8" name="Title 1">
            <a:extLst>
              <a:ext uri="{FF2B5EF4-FFF2-40B4-BE49-F238E27FC236}">
                <a16:creationId xmlns:a16="http://schemas.microsoft.com/office/drawing/2014/main" id="{617F8CCD-7C0E-0D48-972D-76049626514F}"/>
              </a:ext>
            </a:extLst>
          </p:cNvPr>
          <p:cNvSpPr>
            <a:spLocks noGrp="1"/>
          </p:cNvSpPr>
          <p:nvPr>
            <p:ph type="title" hasCustomPrompt="1"/>
          </p:nvPr>
        </p:nvSpPr>
        <p:spPr bwMode="gray">
          <a:xfrm>
            <a:off x="714564" y="474943"/>
            <a:ext cx="7454312" cy="1005842"/>
          </a:xfrm>
          <a:prstGeom prst="rect">
            <a:avLst/>
          </a:prstGeom>
        </p:spPr>
        <p:txBody>
          <a:bodyPr lIns="109728" tIns="54864" rIns="109728" bIns="54864" anchor="ctr" anchorCtr="0">
            <a:noAutofit/>
          </a:bodyPr>
          <a:lstStyle>
            <a:lvl1pPr algn="l">
              <a:defRPr sz="3400" cap="all" spc="0" baseline="0">
                <a:solidFill>
                  <a:schemeClr val="bg1"/>
                </a:solidFill>
                <a:latin typeface="Roboto Medium" pitchFamily="2" charset="0"/>
                <a:ea typeface="Roboto Medium" pitchFamily="2" charset="0"/>
                <a:cs typeface="Roboto Medium" pitchFamily="2" charset="0"/>
              </a:defRPr>
            </a:lvl1pPr>
          </a:lstStyle>
          <a:p>
            <a:r>
              <a:rPr lang="en-US" dirty="0"/>
              <a:t>Heading </a:t>
            </a:r>
            <a:br>
              <a:rPr lang="en-US" dirty="0"/>
            </a:br>
            <a:r>
              <a:rPr lang="en-US" dirty="0"/>
              <a:t>Copy Here</a:t>
            </a:r>
          </a:p>
        </p:txBody>
      </p:sp>
      <p:sp>
        <p:nvSpPr>
          <p:cNvPr id="13" name="Rectangle 12">
            <a:extLst>
              <a:ext uri="{FF2B5EF4-FFF2-40B4-BE49-F238E27FC236}">
                <a16:creationId xmlns:a16="http://schemas.microsoft.com/office/drawing/2014/main" id="{F0E66791-D2DC-6C40-8685-5E4DB32DD952}"/>
              </a:ext>
            </a:extLst>
          </p:cNvPr>
          <p:cNvSpPr/>
          <p:nvPr userDrawn="1"/>
        </p:nvSpPr>
        <p:spPr>
          <a:xfrm>
            <a:off x="618422" y="474943"/>
            <a:ext cx="102072" cy="10094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09728" tIns="54864" rIns="109728" bIns="54864" rtlCol="0" anchor="ctr"/>
          <a:lstStyle/>
          <a:p>
            <a:pPr algn="l"/>
            <a:endParaRPr lang="en-US" b="0" i="0" dirty="0">
              <a:solidFill>
                <a:schemeClr val="bg1"/>
              </a:solidFill>
              <a:latin typeface="Roboto Medium" pitchFamily="2" charset="0"/>
              <a:ea typeface="Roboto Medium" pitchFamily="2" charset="0"/>
            </a:endParaRPr>
          </a:p>
        </p:txBody>
      </p:sp>
      <p:pic>
        <p:nvPicPr>
          <p:cNvPr id="12" name="Picture 3" descr="C:\Users\Admin\Downloads\1-05.png"/>
          <p:cNvPicPr>
            <a:picLocks noChangeAspect="1" noChangeArrowheads="1"/>
          </p:cNvPicPr>
          <p:nvPr userDrawn="1"/>
        </p:nvPicPr>
        <p:blipFill>
          <a:blip r:embed="rId3" cstate="print"/>
          <a:srcRect r="73063"/>
          <a:stretch>
            <a:fillRect/>
          </a:stretch>
        </p:blipFill>
        <p:spPr bwMode="auto">
          <a:xfrm>
            <a:off x="381000" y="6455664"/>
            <a:ext cx="990599" cy="1773936"/>
          </a:xfrm>
          <a:prstGeom prst="rect">
            <a:avLst/>
          </a:prstGeom>
          <a:noFill/>
        </p:spPr>
      </p:pic>
    </p:spTree>
    <p:extLst>
      <p:ext uri="{BB962C8B-B14F-4D97-AF65-F5344CB8AC3E}">
        <p14:creationId xmlns:p14="http://schemas.microsoft.com/office/powerpoint/2010/main" val="180735397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hank You White">
    <p:bg bwMode="gray">
      <p:bgPr>
        <a:solidFill>
          <a:schemeClr val="bg1"/>
        </a:solidFill>
        <a:effectLst/>
      </p:bgPr>
    </p:bg>
    <p:spTree>
      <p:nvGrpSpPr>
        <p:cNvPr id="1" name=""/>
        <p:cNvGrpSpPr/>
        <p:nvPr/>
      </p:nvGrpSpPr>
      <p:grpSpPr>
        <a:xfrm>
          <a:off x="0" y="0"/>
          <a:ext cx="0" cy="0"/>
          <a:chOff x="0" y="0"/>
          <a:chExt cx="0" cy="0"/>
        </a:xfrm>
      </p:grpSpPr>
      <p:pic>
        <p:nvPicPr>
          <p:cNvPr id="6" name="Picture 2" descr="C:\Users\Admin\Downloads\WSBC_REVA_LOGO_180x180_px_150420_V001.png"/>
          <p:cNvPicPr>
            <a:picLocks noChangeAspect="1" noChangeArrowheads="1"/>
          </p:cNvPicPr>
          <p:nvPr userDrawn="1"/>
        </p:nvPicPr>
        <p:blipFill>
          <a:blip r:embed="rId2" cstate="print"/>
          <a:srcRect r="50000"/>
          <a:stretch>
            <a:fillRect/>
          </a:stretch>
        </p:blipFill>
        <p:spPr bwMode="auto">
          <a:xfrm>
            <a:off x="11201400" y="914400"/>
            <a:ext cx="3429000" cy="6858000"/>
          </a:xfrm>
          <a:prstGeom prst="rect">
            <a:avLst/>
          </a:prstGeom>
          <a:noFill/>
        </p:spPr>
      </p:pic>
      <p:sp>
        <p:nvSpPr>
          <p:cNvPr id="9" name="Rectangle 8"/>
          <p:cNvSpPr/>
          <p:nvPr userDrawn="1"/>
        </p:nvSpPr>
        <p:spPr bwMode="auto">
          <a:xfrm>
            <a:off x="0" y="0"/>
            <a:ext cx="14630400" cy="8229600"/>
          </a:xfrm>
          <a:prstGeom prst="rect">
            <a:avLst/>
          </a:prstGeom>
          <a:solidFill>
            <a:schemeClr val="bg1">
              <a:alpha val="49000"/>
            </a:schemeClr>
          </a:solidFill>
          <a:ln w="38100"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Roboto Medium" pitchFamily="2" charset="0"/>
              <a:ea typeface="Roboto Medium" pitchFamily="2" charset="0"/>
              <a:cs typeface="Arial" charset="0"/>
            </a:endParaRPr>
          </a:p>
        </p:txBody>
      </p:sp>
      <p:sp>
        <p:nvSpPr>
          <p:cNvPr id="10" name="Title 1">
            <a:extLst>
              <a:ext uri="{FF2B5EF4-FFF2-40B4-BE49-F238E27FC236}">
                <a16:creationId xmlns:a16="http://schemas.microsoft.com/office/drawing/2014/main" id="{F49B44DA-46E8-CE45-AC10-AC35239D504E}"/>
              </a:ext>
            </a:extLst>
          </p:cNvPr>
          <p:cNvSpPr>
            <a:spLocks noGrp="1"/>
          </p:cNvSpPr>
          <p:nvPr>
            <p:ph type="title" hasCustomPrompt="1"/>
          </p:nvPr>
        </p:nvSpPr>
        <p:spPr bwMode="gray">
          <a:xfrm>
            <a:off x="917971" y="3250704"/>
            <a:ext cx="12618720" cy="1590676"/>
          </a:xfrm>
          <a:prstGeom prst="rect">
            <a:avLst/>
          </a:prstGeom>
        </p:spPr>
        <p:txBody>
          <a:bodyPr lIns="109728" tIns="54864" rIns="109728" bIns="54864" anchor="ctr"/>
          <a:lstStyle>
            <a:lvl1pPr>
              <a:defRPr sz="9400" b="1" i="0" spc="0">
                <a:solidFill>
                  <a:schemeClr val="tx1"/>
                </a:solidFill>
                <a:latin typeface="Roboto Medium" pitchFamily="2" charset="0"/>
                <a:ea typeface="Roboto Medium" pitchFamily="2" charset="0"/>
                <a:cs typeface="Roboto Medium" pitchFamily="2" charset="0"/>
              </a:defRPr>
            </a:lvl1pPr>
          </a:lstStyle>
          <a:p>
            <a:r>
              <a:rPr lang="en-US" dirty="0"/>
              <a:t>THANK YOU</a:t>
            </a:r>
            <a:endParaRPr lang="en-NZ" dirty="0"/>
          </a:p>
        </p:txBody>
      </p:sp>
      <p:sp>
        <p:nvSpPr>
          <p:cNvPr id="11" name="Rectangle 10">
            <a:extLst>
              <a:ext uri="{FF2B5EF4-FFF2-40B4-BE49-F238E27FC236}">
                <a16:creationId xmlns:a16="http://schemas.microsoft.com/office/drawing/2014/main" id="{8035B185-C39F-9B4A-B035-864981C32176}"/>
              </a:ext>
            </a:extLst>
          </p:cNvPr>
          <p:cNvSpPr/>
          <p:nvPr userDrawn="1"/>
        </p:nvSpPr>
        <p:spPr>
          <a:xfrm>
            <a:off x="586904" y="2818656"/>
            <a:ext cx="102072" cy="230428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09728" tIns="54864" rIns="109728" bIns="54864" rtlCol="0" anchor="ctr"/>
          <a:lstStyle/>
          <a:p>
            <a:pPr algn="ctr"/>
            <a:endParaRPr lang="en-US" b="0" i="0" dirty="0">
              <a:solidFill>
                <a:schemeClr val="tx1"/>
              </a:solidFill>
              <a:latin typeface="Nobel-Book" panose="02000503040000020004" pitchFamily="2" charset="0"/>
            </a:endParaRPr>
          </a:p>
        </p:txBody>
      </p:sp>
      <p:pic>
        <p:nvPicPr>
          <p:cNvPr id="12" name="Picture 2" descr="C:\Users\Admin\Downloads\Logo-01.png"/>
          <p:cNvPicPr>
            <a:picLocks noChangeAspect="1" noChangeArrowheads="1"/>
          </p:cNvPicPr>
          <p:nvPr userDrawn="1"/>
        </p:nvPicPr>
        <p:blipFill>
          <a:blip r:embed="rId3" cstate="print"/>
          <a:srcRect/>
          <a:stretch>
            <a:fillRect/>
          </a:stretch>
        </p:blipFill>
        <p:spPr bwMode="auto">
          <a:xfrm>
            <a:off x="10763250" y="1"/>
            <a:ext cx="3562350" cy="1776902"/>
          </a:xfrm>
          <a:prstGeom prst="rect">
            <a:avLst/>
          </a:prstGeom>
          <a:noFill/>
        </p:spPr>
      </p:pic>
    </p:spTree>
    <p:extLst>
      <p:ext uri="{BB962C8B-B14F-4D97-AF65-F5344CB8AC3E}">
        <p14:creationId xmlns:p14="http://schemas.microsoft.com/office/powerpoint/2010/main" val="3459266439"/>
      </p:ext>
    </p:extLst>
  </p:cSld>
  <p:clrMapOvr>
    <a:masterClrMapping/>
  </p:clrMapOvr>
  <p:extLst>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Thank You White">
    <p:bg bwMode="gray">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C1332D7-0D98-FA4F-A93A-534F7C2A52A9}"/>
              </a:ext>
            </a:extLst>
          </p:cNvPr>
          <p:cNvPicPr>
            <a:picLocks noChangeAspect="1"/>
          </p:cNvPicPr>
          <p:nvPr userDrawn="1"/>
        </p:nvPicPr>
        <p:blipFill>
          <a:blip r:embed="rId2" cstate="print">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5424" y="-1"/>
            <a:ext cx="14635823" cy="8255808"/>
          </a:xfrm>
          <a:prstGeom prst="rect">
            <a:avLst/>
          </a:prstGeom>
          <a:ln w="38100">
            <a:solidFill>
              <a:srgbClr val="FFC000"/>
            </a:solidFill>
          </a:ln>
        </p:spPr>
      </p:pic>
      <p:sp>
        <p:nvSpPr>
          <p:cNvPr id="10" name="Title 1">
            <a:extLst>
              <a:ext uri="{FF2B5EF4-FFF2-40B4-BE49-F238E27FC236}">
                <a16:creationId xmlns:a16="http://schemas.microsoft.com/office/drawing/2014/main" id="{F49B44DA-46E8-CE45-AC10-AC35239D504E}"/>
              </a:ext>
            </a:extLst>
          </p:cNvPr>
          <p:cNvSpPr>
            <a:spLocks noGrp="1"/>
          </p:cNvSpPr>
          <p:nvPr>
            <p:ph type="title" hasCustomPrompt="1"/>
          </p:nvPr>
        </p:nvSpPr>
        <p:spPr bwMode="gray">
          <a:xfrm>
            <a:off x="917971" y="3250704"/>
            <a:ext cx="12618720" cy="1590676"/>
          </a:xfrm>
          <a:prstGeom prst="rect">
            <a:avLst/>
          </a:prstGeom>
        </p:spPr>
        <p:txBody>
          <a:bodyPr lIns="109728" tIns="54864" rIns="109728" bIns="54864" anchor="ctr"/>
          <a:lstStyle>
            <a:lvl1pPr>
              <a:defRPr sz="9400" b="1" i="0" spc="0">
                <a:solidFill>
                  <a:schemeClr val="bg1"/>
                </a:solidFill>
                <a:latin typeface="Roboto Medium" pitchFamily="2" charset="0"/>
                <a:ea typeface="Roboto Medium" pitchFamily="2" charset="0"/>
                <a:cs typeface="Roboto Medium" pitchFamily="2" charset="0"/>
              </a:defRPr>
            </a:lvl1pPr>
          </a:lstStyle>
          <a:p>
            <a:r>
              <a:rPr lang="en-US" dirty="0"/>
              <a:t>THANK YOU</a:t>
            </a:r>
            <a:endParaRPr lang="en-NZ" dirty="0"/>
          </a:p>
        </p:txBody>
      </p:sp>
      <p:sp>
        <p:nvSpPr>
          <p:cNvPr id="11" name="Rectangle 10">
            <a:extLst>
              <a:ext uri="{FF2B5EF4-FFF2-40B4-BE49-F238E27FC236}">
                <a16:creationId xmlns:a16="http://schemas.microsoft.com/office/drawing/2014/main" id="{8035B185-C39F-9B4A-B035-864981C32176}"/>
              </a:ext>
            </a:extLst>
          </p:cNvPr>
          <p:cNvSpPr/>
          <p:nvPr userDrawn="1"/>
        </p:nvSpPr>
        <p:spPr>
          <a:xfrm>
            <a:off x="586904" y="2818656"/>
            <a:ext cx="102072" cy="23042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09728" tIns="54864" rIns="109728" bIns="54864" rtlCol="0" anchor="ctr"/>
          <a:lstStyle/>
          <a:p>
            <a:pPr algn="ctr"/>
            <a:endParaRPr lang="en-US" b="0" i="0" dirty="0">
              <a:solidFill>
                <a:schemeClr val="tx1"/>
              </a:solidFill>
              <a:latin typeface="Nobel-Book" panose="02000503040000020004" pitchFamily="2" charset="0"/>
            </a:endParaRPr>
          </a:p>
        </p:txBody>
      </p:sp>
      <p:pic>
        <p:nvPicPr>
          <p:cNvPr id="13" name="Picture 3" descr="C:\Users\Admin\Downloads\1-05.png"/>
          <p:cNvPicPr>
            <a:picLocks noChangeAspect="1" noChangeArrowheads="1"/>
          </p:cNvPicPr>
          <p:nvPr userDrawn="1"/>
        </p:nvPicPr>
        <p:blipFill>
          <a:blip r:embed="rId3" cstate="print"/>
          <a:srcRect/>
          <a:stretch>
            <a:fillRect/>
          </a:stretch>
        </p:blipFill>
        <p:spPr bwMode="auto">
          <a:xfrm>
            <a:off x="10668001" y="0"/>
            <a:ext cx="3677478" cy="1773936"/>
          </a:xfrm>
          <a:prstGeom prst="rect">
            <a:avLst/>
          </a:prstGeom>
          <a:noFill/>
        </p:spPr>
      </p:pic>
      <p:pic>
        <p:nvPicPr>
          <p:cNvPr id="6" name="Picture 3" descr="C:\Users\Admin\Downloads\1-05.png"/>
          <p:cNvPicPr>
            <a:picLocks noChangeAspect="1" noChangeArrowheads="1"/>
          </p:cNvPicPr>
          <p:nvPr userDrawn="1"/>
        </p:nvPicPr>
        <p:blipFill>
          <a:blip r:embed="rId3" cstate="print">
            <a:lum bright="-10000"/>
          </a:blip>
          <a:srcRect l="3927" t="30524" r="85471" b="29793"/>
          <a:stretch>
            <a:fillRect/>
          </a:stretch>
        </p:blipFill>
        <p:spPr bwMode="auto">
          <a:xfrm>
            <a:off x="10410092" y="609600"/>
            <a:ext cx="4220308" cy="7620000"/>
          </a:xfrm>
          <a:prstGeom prst="rect">
            <a:avLst/>
          </a:prstGeom>
          <a:noFill/>
        </p:spPr>
      </p:pic>
    </p:spTree>
    <p:extLst>
      <p:ext uri="{BB962C8B-B14F-4D97-AF65-F5344CB8AC3E}">
        <p14:creationId xmlns:p14="http://schemas.microsoft.com/office/powerpoint/2010/main" val="3459266439"/>
      </p:ext>
    </p:extLst>
  </p:cSld>
  <p:clrMapOvr>
    <a:masterClrMapping/>
  </p:clrMapOvr>
  <p:extLst>
    <p:ext uri="{DCECCB84-F9BA-43D5-87BE-67443E8EF086}">
      <p15:sldGuideLst xmlns:p15="http://schemas.microsoft.com/office/powerpoint/2012/main"/>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_Thank You White">
    <p:bg bwMode="gray">
      <p:bgPr>
        <a:solidFill>
          <a:schemeClr val="bg1"/>
        </a:solidFill>
        <a:effectLst/>
      </p:bgPr>
    </p:bg>
    <p:spTree>
      <p:nvGrpSpPr>
        <p:cNvPr id="1" name=""/>
        <p:cNvGrpSpPr/>
        <p:nvPr/>
      </p:nvGrpSpPr>
      <p:grpSpPr>
        <a:xfrm>
          <a:off x="0" y="0"/>
          <a:ext cx="0" cy="0"/>
          <a:chOff x="0" y="0"/>
          <a:chExt cx="0" cy="0"/>
        </a:xfrm>
      </p:grpSpPr>
      <p:pic>
        <p:nvPicPr>
          <p:cNvPr id="6" name="Picture 2" descr="C:\Users\Admin\Downloads\FAI_7881_HDR_edit.jpg"/>
          <p:cNvPicPr>
            <a:picLocks noChangeAspect="1" noChangeArrowheads="1"/>
          </p:cNvPicPr>
          <p:nvPr userDrawn="1"/>
        </p:nvPicPr>
        <p:blipFill>
          <a:blip r:embed="rId2" cstate="print"/>
          <a:srcRect r="872" b="11451"/>
          <a:stretch>
            <a:fillRect/>
          </a:stretch>
        </p:blipFill>
        <p:spPr bwMode="auto">
          <a:xfrm>
            <a:off x="-19880" y="-19878"/>
            <a:ext cx="14696172" cy="8275320"/>
          </a:xfrm>
          <a:prstGeom prst="rect">
            <a:avLst/>
          </a:prstGeom>
          <a:noFill/>
        </p:spPr>
      </p:pic>
      <p:sp>
        <p:nvSpPr>
          <p:cNvPr id="7" name="Rectangle 6"/>
          <p:cNvSpPr/>
          <p:nvPr userDrawn="1"/>
        </p:nvSpPr>
        <p:spPr>
          <a:xfrm>
            <a:off x="-31532" y="-31532"/>
            <a:ext cx="14661931" cy="8261131"/>
          </a:xfrm>
          <a:prstGeom prst="rect">
            <a:avLst/>
          </a:prstGeom>
          <a:solidFill>
            <a:schemeClr val="dk1">
              <a:alpha val="59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 name="Title 1">
            <a:extLst>
              <a:ext uri="{FF2B5EF4-FFF2-40B4-BE49-F238E27FC236}">
                <a16:creationId xmlns:a16="http://schemas.microsoft.com/office/drawing/2014/main" id="{F49B44DA-46E8-CE45-AC10-AC35239D504E}"/>
              </a:ext>
            </a:extLst>
          </p:cNvPr>
          <p:cNvSpPr>
            <a:spLocks noGrp="1"/>
          </p:cNvSpPr>
          <p:nvPr>
            <p:ph type="title" hasCustomPrompt="1"/>
          </p:nvPr>
        </p:nvSpPr>
        <p:spPr bwMode="gray">
          <a:xfrm>
            <a:off x="917971" y="3250704"/>
            <a:ext cx="12618720" cy="1590676"/>
          </a:xfrm>
          <a:prstGeom prst="rect">
            <a:avLst/>
          </a:prstGeom>
        </p:spPr>
        <p:txBody>
          <a:bodyPr lIns="109728" tIns="54864" rIns="109728" bIns="54864" anchor="ctr"/>
          <a:lstStyle>
            <a:lvl1pPr>
              <a:defRPr sz="9400" b="1" i="0" spc="0">
                <a:solidFill>
                  <a:schemeClr val="bg1"/>
                </a:solidFill>
                <a:latin typeface="Roboto Medium" pitchFamily="2" charset="0"/>
                <a:ea typeface="Roboto Medium" pitchFamily="2" charset="0"/>
                <a:cs typeface="Roboto Medium" pitchFamily="2" charset="0"/>
              </a:defRPr>
            </a:lvl1pPr>
          </a:lstStyle>
          <a:p>
            <a:r>
              <a:rPr lang="en-US" dirty="0"/>
              <a:t>THANK YOU</a:t>
            </a:r>
            <a:endParaRPr lang="en-NZ" dirty="0"/>
          </a:p>
        </p:txBody>
      </p:sp>
      <p:pic>
        <p:nvPicPr>
          <p:cNvPr id="8" name="Picture 3" descr="C:\Users\Admin\Downloads\1-05.png"/>
          <p:cNvPicPr>
            <a:picLocks noChangeAspect="1" noChangeArrowheads="1"/>
          </p:cNvPicPr>
          <p:nvPr userDrawn="1"/>
        </p:nvPicPr>
        <p:blipFill>
          <a:blip r:embed="rId3" cstate="print"/>
          <a:srcRect/>
          <a:stretch>
            <a:fillRect/>
          </a:stretch>
        </p:blipFill>
        <p:spPr bwMode="auto">
          <a:xfrm>
            <a:off x="10668001" y="0"/>
            <a:ext cx="3677478" cy="1773936"/>
          </a:xfrm>
          <a:prstGeom prst="rect">
            <a:avLst/>
          </a:prstGeom>
          <a:noFill/>
        </p:spPr>
      </p:pic>
    </p:spTree>
    <p:extLst>
      <p:ext uri="{BB962C8B-B14F-4D97-AF65-F5344CB8AC3E}">
        <p14:creationId xmlns:p14="http://schemas.microsoft.com/office/powerpoint/2010/main" val="3459266439"/>
      </p:ext>
    </p:extLst>
  </p:cSld>
  <p:clrMapOvr>
    <a:masterClrMapping/>
  </p:clrMapOvr>
  <p:extLst>
    <p:ext uri="{DCECCB84-F9BA-43D5-87BE-67443E8EF086}">
      <p15:sldGuideLst xmlns:p15="http://schemas.microsoft.com/office/powerpoint/2012/main"/>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hank You Custom Picture">
    <p:bg bwMode="gray">
      <p:bgPr>
        <a:solidFill>
          <a:schemeClr val="bg1"/>
        </a:solidFill>
        <a:effectLst/>
      </p:bgPr>
    </p:bg>
    <p:spTree>
      <p:nvGrpSpPr>
        <p:cNvPr id="1" name=""/>
        <p:cNvGrpSpPr/>
        <p:nvPr/>
      </p:nvGrpSpPr>
      <p:grpSpPr>
        <a:xfrm>
          <a:off x="0" y="0"/>
          <a:ext cx="0" cy="0"/>
          <a:chOff x="0" y="0"/>
          <a:chExt cx="0" cy="0"/>
        </a:xfrm>
      </p:grpSpPr>
      <p:sp>
        <p:nvSpPr>
          <p:cNvPr id="7" name="Picture Placeholder 2">
            <a:extLst>
              <a:ext uri="{FF2B5EF4-FFF2-40B4-BE49-F238E27FC236}">
                <a16:creationId xmlns:a16="http://schemas.microsoft.com/office/drawing/2014/main" id="{D9D1C3BC-7BFF-1640-819B-5BED6BEC9B4F}"/>
              </a:ext>
            </a:extLst>
          </p:cNvPr>
          <p:cNvSpPr>
            <a:spLocks noGrp="1"/>
          </p:cNvSpPr>
          <p:nvPr>
            <p:ph type="pic" sz="quarter" idx="15"/>
          </p:nvPr>
        </p:nvSpPr>
        <p:spPr>
          <a:xfrm>
            <a:off x="0" y="0"/>
            <a:ext cx="14630400" cy="8229600"/>
          </a:xfrm>
          <a:prstGeom prst="rect">
            <a:avLst/>
          </a:prstGeom>
        </p:spPr>
        <p:txBody>
          <a:bodyPr lIns="109728" tIns="54864" rIns="109728" bIns="54864"/>
          <a:lstStyle>
            <a:lvl1pPr>
              <a:defRPr b="0" i="0">
                <a:latin typeface="Nobel-Book" panose="02000503040000020004" pitchFamily="2" charset="0"/>
              </a:defRPr>
            </a:lvl1pPr>
          </a:lstStyle>
          <a:p>
            <a:endParaRPr lang="en-US" dirty="0"/>
          </a:p>
        </p:txBody>
      </p:sp>
      <p:sp>
        <p:nvSpPr>
          <p:cNvPr id="9" name="Rectangle 8"/>
          <p:cNvSpPr/>
          <p:nvPr userDrawn="1"/>
        </p:nvSpPr>
        <p:spPr bwMode="auto">
          <a:xfrm>
            <a:off x="0" y="0"/>
            <a:ext cx="14630400" cy="8229600"/>
          </a:xfrm>
          <a:prstGeom prst="rect">
            <a:avLst/>
          </a:prstGeom>
          <a:solidFill>
            <a:schemeClr val="bg1">
              <a:alpha val="49000"/>
            </a:schemeClr>
          </a:solidFill>
          <a:ln w="38100"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Roboto Medium" pitchFamily="2" charset="0"/>
              <a:ea typeface="Roboto Medium" pitchFamily="2" charset="0"/>
              <a:cs typeface="Arial" charset="0"/>
            </a:endParaRPr>
          </a:p>
        </p:txBody>
      </p:sp>
      <p:sp>
        <p:nvSpPr>
          <p:cNvPr id="10" name="Title 1">
            <a:extLst>
              <a:ext uri="{FF2B5EF4-FFF2-40B4-BE49-F238E27FC236}">
                <a16:creationId xmlns:a16="http://schemas.microsoft.com/office/drawing/2014/main" id="{F49B44DA-46E8-CE45-AC10-AC35239D504E}"/>
              </a:ext>
            </a:extLst>
          </p:cNvPr>
          <p:cNvSpPr>
            <a:spLocks noGrp="1"/>
          </p:cNvSpPr>
          <p:nvPr>
            <p:ph type="title" hasCustomPrompt="1"/>
          </p:nvPr>
        </p:nvSpPr>
        <p:spPr bwMode="gray">
          <a:xfrm>
            <a:off x="917971" y="3250704"/>
            <a:ext cx="5254229" cy="1590676"/>
          </a:xfrm>
          <a:prstGeom prst="rect">
            <a:avLst/>
          </a:prstGeom>
        </p:spPr>
        <p:txBody>
          <a:bodyPr wrap="none" lIns="109728" tIns="54864" rIns="109728" bIns="54864" anchor="ctr"/>
          <a:lstStyle>
            <a:lvl1pPr>
              <a:defRPr sz="9400" b="1" i="0" spc="0">
                <a:solidFill>
                  <a:schemeClr val="tx1"/>
                </a:solidFill>
                <a:latin typeface="Roboto Medium" pitchFamily="2" charset="0"/>
                <a:ea typeface="Roboto Medium" pitchFamily="2" charset="0"/>
                <a:cs typeface="Roboto Medium" pitchFamily="2" charset="0"/>
              </a:defRPr>
            </a:lvl1pPr>
          </a:lstStyle>
          <a:p>
            <a:r>
              <a:rPr lang="en-US" dirty="0"/>
              <a:t>THANK </a:t>
            </a:r>
            <a:br>
              <a:rPr lang="en-US" dirty="0"/>
            </a:br>
            <a:r>
              <a:rPr lang="en-US" dirty="0"/>
              <a:t>YOU</a:t>
            </a:r>
            <a:endParaRPr lang="en-NZ" dirty="0"/>
          </a:p>
        </p:txBody>
      </p:sp>
      <p:pic>
        <p:nvPicPr>
          <p:cNvPr id="8" name="Picture 7">
            <a:extLst>
              <a:ext uri="{FF2B5EF4-FFF2-40B4-BE49-F238E27FC236}">
                <a16:creationId xmlns:a16="http://schemas.microsoft.com/office/drawing/2014/main" id="{FF1A0E79-2BC7-C74E-A6C5-1646C3E49F5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18422" y="7661892"/>
            <a:ext cx="974976" cy="171004"/>
          </a:xfrm>
          <a:prstGeom prst="rect">
            <a:avLst/>
          </a:prstGeom>
        </p:spPr>
      </p:pic>
      <p:sp>
        <p:nvSpPr>
          <p:cNvPr id="3" name="コンテンツ プレースホルダー 2"/>
          <p:cNvSpPr>
            <a:spLocks noGrp="1"/>
          </p:cNvSpPr>
          <p:nvPr>
            <p:ph sz="quarter" idx="16" hasCustomPrompt="1"/>
          </p:nvPr>
        </p:nvSpPr>
        <p:spPr>
          <a:xfrm>
            <a:off x="586904" y="2820384"/>
            <a:ext cx="103680" cy="2302560"/>
          </a:xfrm>
          <a:prstGeom prst="rect">
            <a:avLst/>
          </a:prstGeom>
          <a:solidFill>
            <a:schemeClr val="tx1"/>
          </a:solidFill>
        </p:spPr>
        <p:txBody>
          <a:bodyPr lIns="109728" tIns="54864" rIns="109728" bIns="54864"/>
          <a:lstStyle>
            <a:lvl1pPr marL="0" indent="0">
              <a:buNone/>
              <a:defRPr>
                <a:latin typeface="Nobel-Book" panose="02000503040000020004" pitchFamily="2" charset="0"/>
                <a:ea typeface="ＭＳ Ｐゴシック" panose="020B0600070205080204" pitchFamily="50" charset="-128"/>
              </a:defRPr>
            </a:lvl1pPr>
          </a:lstStyle>
          <a:p>
            <a:pPr lvl="0"/>
            <a:r>
              <a:rPr kumimoji="1" lang="ja-JP" altLang="en-US" dirty="0"/>
              <a:t>　</a:t>
            </a:r>
          </a:p>
        </p:txBody>
      </p:sp>
      <p:pic>
        <p:nvPicPr>
          <p:cNvPr id="11" name="Picture 2" descr="C:\Users\Admin\Downloads\Logo-01.png"/>
          <p:cNvPicPr>
            <a:picLocks noChangeAspect="1" noChangeArrowheads="1"/>
          </p:cNvPicPr>
          <p:nvPr userDrawn="1"/>
        </p:nvPicPr>
        <p:blipFill>
          <a:blip r:embed="rId3" cstate="print"/>
          <a:srcRect/>
          <a:stretch>
            <a:fillRect/>
          </a:stretch>
        </p:blipFill>
        <p:spPr bwMode="auto">
          <a:xfrm>
            <a:off x="10763250" y="1"/>
            <a:ext cx="3562350" cy="1776902"/>
          </a:xfrm>
          <a:prstGeom prst="rect">
            <a:avLst/>
          </a:prstGeom>
          <a:noFill/>
        </p:spPr>
      </p:pic>
    </p:spTree>
    <p:extLst>
      <p:ext uri="{BB962C8B-B14F-4D97-AF65-F5344CB8AC3E}">
        <p14:creationId xmlns:p14="http://schemas.microsoft.com/office/powerpoint/2010/main" val="2170069622"/>
      </p:ext>
    </p:extLst>
  </p:cSld>
  <p:clrMapOvr>
    <a:masterClrMapping/>
  </p:clrMapOvr>
  <p:extLst>
    <p:ext uri="{DCECCB84-F9BA-43D5-87BE-67443E8EF086}">
      <p15:sldGuideLst xmlns:p15="http://schemas.microsoft.com/office/powerpoint/2012/main"/>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opy Slide White">
    <p:bg bwMode="gray">
      <p:bgPr>
        <a:solidFill>
          <a:schemeClr val="bg1"/>
        </a:solidFill>
        <a:effectLst/>
      </p:bgPr>
    </p:bg>
    <p:spTree>
      <p:nvGrpSpPr>
        <p:cNvPr id="1" name=""/>
        <p:cNvGrpSpPr/>
        <p:nvPr/>
      </p:nvGrpSpPr>
      <p:grpSpPr>
        <a:xfrm>
          <a:off x="0" y="0"/>
          <a:ext cx="0" cy="0"/>
          <a:chOff x="0" y="0"/>
          <a:chExt cx="0" cy="0"/>
        </a:xfrm>
      </p:grpSpPr>
      <p:sp>
        <p:nvSpPr>
          <p:cNvPr id="12" name="Rectangle 11"/>
          <p:cNvSpPr/>
          <p:nvPr userDrawn="1"/>
        </p:nvSpPr>
        <p:spPr bwMode="auto">
          <a:xfrm>
            <a:off x="0" y="0"/>
            <a:ext cx="14630400" cy="8229600"/>
          </a:xfrm>
          <a:prstGeom prst="rect">
            <a:avLst/>
          </a:prstGeom>
          <a:solidFill>
            <a:schemeClr val="bg1">
              <a:alpha val="49000"/>
            </a:schemeClr>
          </a:solidFill>
          <a:ln w="38100"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eaLnBrk="0" fontAlgn="base" hangingPunct="0">
              <a:spcBef>
                <a:spcPct val="0"/>
              </a:spcBef>
              <a:spcAft>
                <a:spcPct val="0"/>
              </a:spcAft>
            </a:pPr>
            <a:endParaRPr lang="en-US" sz="2400">
              <a:solidFill>
                <a:prstClr val="black"/>
              </a:solidFill>
              <a:latin typeface="Roboto Medium" pitchFamily="2" charset="0"/>
              <a:ea typeface="Roboto Medium" pitchFamily="2" charset="0"/>
              <a:cs typeface="Arial" charset="0"/>
            </a:endParaRPr>
          </a:p>
        </p:txBody>
      </p:sp>
      <p:sp>
        <p:nvSpPr>
          <p:cNvPr id="8" name="Title 1"/>
          <p:cNvSpPr>
            <a:spLocks noGrp="1"/>
          </p:cNvSpPr>
          <p:nvPr>
            <p:ph type="title" hasCustomPrompt="1"/>
          </p:nvPr>
        </p:nvSpPr>
        <p:spPr bwMode="gray">
          <a:xfrm>
            <a:off x="714564" y="448985"/>
            <a:ext cx="7454312" cy="529111"/>
          </a:xfrm>
          <a:prstGeom prst="rect">
            <a:avLst/>
          </a:prstGeom>
        </p:spPr>
        <p:txBody>
          <a:bodyPr lIns="109728" tIns="54864" rIns="109728" bIns="54864" anchor="t" anchorCtr="0">
            <a:noAutofit/>
          </a:bodyPr>
          <a:lstStyle>
            <a:lvl1pPr algn="l">
              <a:defRPr sz="3400" b="0" cap="all" spc="0" baseline="0">
                <a:solidFill>
                  <a:schemeClr val="tx1"/>
                </a:solidFill>
                <a:latin typeface="Roboto Medium" pitchFamily="2" charset="0"/>
                <a:ea typeface="Roboto Medium" pitchFamily="2" charset="0"/>
                <a:cs typeface="Roboto Medium" pitchFamily="2" charset="0"/>
              </a:defRPr>
            </a:lvl1pPr>
          </a:lstStyle>
          <a:p>
            <a:r>
              <a:rPr lang="en-US" dirty="0"/>
              <a:t>Heading Copy Here </a:t>
            </a:r>
          </a:p>
        </p:txBody>
      </p:sp>
      <p:sp>
        <p:nvSpPr>
          <p:cNvPr id="4" name="Text Placeholder 3">
            <a:extLst>
              <a:ext uri="{FF2B5EF4-FFF2-40B4-BE49-F238E27FC236}">
                <a16:creationId xmlns:a16="http://schemas.microsoft.com/office/drawing/2014/main" id="{6FB73F14-68E6-0D40-8C86-4D7BCC64F88D}"/>
              </a:ext>
            </a:extLst>
          </p:cNvPr>
          <p:cNvSpPr>
            <a:spLocks noGrp="1"/>
          </p:cNvSpPr>
          <p:nvPr>
            <p:ph type="body" sz="quarter" idx="18" hasCustomPrompt="1"/>
          </p:nvPr>
        </p:nvSpPr>
        <p:spPr>
          <a:xfrm>
            <a:off x="748666" y="1003936"/>
            <a:ext cx="7431404" cy="518576"/>
          </a:xfrm>
          <a:prstGeom prst="rect">
            <a:avLst/>
          </a:prstGeom>
        </p:spPr>
        <p:txBody>
          <a:bodyPr lIns="109728" tIns="54864" rIns="109728" bIns="54864"/>
          <a:lstStyle>
            <a:lvl1pPr marL="0" indent="0" algn="l">
              <a:buNone/>
              <a:defRPr sz="3100" b="0" i="0">
                <a:solidFill>
                  <a:schemeClr val="tx1"/>
                </a:solidFill>
                <a:latin typeface="Roboto Medium" pitchFamily="2" charset="0"/>
                <a:ea typeface="Roboto Medium" pitchFamily="2" charset="0"/>
                <a:cs typeface="Roboto Medium" pitchFamily="2" charset="0"/>
              </a:defRPr>
            </a:lvl1pPr>
          </a:lstStyle>
          <a:p>
            <a:pPr lvl="0"/>
            <a:r>
              <a:rPr lang="en-US" dirty="0"/>
              <a:t>SUBTITLE HERE</a:t>
            </a:r>
          </a:p>
        </p:txBody>
      </p:sp>
      <p:sp>
        <p:nvSpPr>
          <p:cNvPr id="11" name="Text Placeholder 2">
            <a:extLst>
              <a:ext uri="{FF2B5EF4-FFF2-40B4-BE49-F238E27FC236}">
                <a16:creationId xmlns:a16="http://schemas.microsoft.com/office/drawing/2014/main" id="{17A2154B-A454-8249-909D-10FDDFC09675}"/>
              </a:ext>
            </a:extLst>
          </p:cNvPr>
          <p:cNvSpPr>
            <a:spLocks noGrp="1"/>
          </p:cNvSpPr>
          <p:nvPr>
            <p:ph type="body" sz="quarter" idx="17" hasCustomPrompt="1"/>
          </p:nvPr>
        </p:nvSpPr>
        <p:spPr>
          <a:xfrm>
            <a:off x="748070" y="1644580"/>
            <a:ext cx="9138438" cy="5667376"/>
          </a:xfrm>
          <a:prstGeom prst="rect">
            <a:avLst/>
          </a:prstGeom>
        </p:spPr>
        <p:txBody>
          <a:bodyPr lIns="109728" tIns="54864" rIns="109728" bIns="54864"/>
          <a:lstStyle>
            <a:lvl1pPr algn="l">
              <a:defRPr lang="en-US" altLang="ja-JP" sz="2900" dirty="0">
                <a:solidFill>
                  <a:schemeClr val="tx1"/>
                </a:solidFill>
                <a:latin typeface="Roboto Medium" pitchFamily="2" charset="0"/>
                <a:ea typeface="Roboto Medium" pitchFamily="2" charset="0"/>
                <a:cs typeface="Roboto Medium" pitchFamily="2" charset="0"/>
              </a:defRPr>
            </a:lvl1pPr>
            <a:lvl2pPr algn="l">
              <a:defRPr lang="en-US" altLang="ja-JP" sz="2600" dirty="0">
                <a:solidFill>
                  <a:schemeClr val="tx1"/>
                </a:solidFill>
                <a:latin typeface="Roboto Medium" pitchFamily="2" charset="0"/>
                <a:ea typeface="Roboto Medium" pitchFamily="2" charset="0"/>
                <a:cs typeface="Roboto Medium" pitchFamily="2" charset="0"/>
              </a:defRPr>
            </a:lvl2pPr>
            <a:lvl3pPr algn="l">
              <a:defRPr lang="en-US" altLang="ja-JP" dirty="0">
                <a:solidFill>
                  <a:schemeClr val="tx1"/>
                </a:solidFill>
                <a:latin typeface="Roboto Medium" pitchFamily="2" charset="0"/>
                <a:ea typeface="Roboto Medium" pitchFamily="2" charset="0"/>
                <a:cs typeface="Roboto Medium" pitchFamily="2" charset="0"/>
              </a:defRPr>
            </a:lvl3pPr>
            <a:lvl5pPr algn="l">
              <a:defRPr lang="en-US" dirty="0">
                <a:solidFill>
                  <a:schemeClr val="tx1"/>
                </a:solidFill>
                <a:latin typeface="Roboto Medium" pitchFamily="2" charset="0"/>
                <a:ea typeface="Roboto Medium" pitchFamily="2" charset="0"/>
                <a:cs typeface="Roboto Medium" pitchFamily="2" charset="0"/>
              </a:defRPr>
            </a:lvl5pPr>
          </a:lstStyle>
          <a:p>
            <a:pPr lvl="0">
              <a:spcAft>
                <a:spcPts val="0"/>
              </a:spcAft>
            </a:pPr>
            <a:r>
              <a:rPr lang="en-US" altLang="ja-JP" dirty="0"/>
              <a:t>Editable body copy</a:t>
            </a:r>
          </a:p>
          <a:p>
            <a:pPr marL="550546" lvl="1" indent="-259080">
              <a:spcBef>
                <a:spcPts val="1200"/>
              </a:spcBef>
              <a:spcAft>
                <a:spcPts val="0"/>
              </a:spcAft>
              <a:tabLst/>
            </a:pPr>
            <a:r>
              <a:rPr lang="en-US" altLang="ja-JP" dirty="0"/>
              <a:t>Editable body copy</a:t>
            </a:r>
          </a:p>
          <a:p>
            <a:pPr marL="971550" lvl="2" indent="-259080">
              <a:spcBef>
                <a:spcPts val="1200"/>
              </a:spcBef>
              <a:spcAft>
                <a:spcPts val="0"/>
              </a:spcAft>
              <a:tabLst/>
            </a:pPr>
            <a:r>
              <a:rPr lang="en-US" altLang="ja-JP" dirty="0"/>
              <a:t>Editable body copy</a:t>
            </a:r>
          </a:p>
          <a:p>
            <a:pPr marL="1588770" lvl="4" indent="-276226">
              <a:spcBef>
                <a:spcPts val="1200"/>
              </a:spcBef>
              <a:spcAft>
                <a:spcPts val="0"/>
              </a:spcAft>
              <a:tabLst/>
            </a:pPr>
            <a:endParaRPr lang="en-US" dirty="0"/>
          </a:p>
        </p:txBody>
      </p:sp>
      <p:sp>
        <p:nvSpPr>
          <p:cNvPr id="13" name="Rectangle 12">
            <a:extLst>
              <a:ext uri="{FF2B5EF4-FFF2-40B4-BE49-F238E27FC236}">
                <a16:creationId xmlns:a16="http://schemas.microsoft.com/office/drawing/2014/main" id="{C89F4C13-B470-1D4C-A3C8-5C85B384C327}"/>
              </a:ext>
            </a:extLst>
          </p:cNvPr>
          <p:cNvSpPr/>
          <p:nvPr userDrawn="1"/>
        </p:nvSpPr>
        <p:spPr>
          <a:xfrm>
            <a:off x="618422" y="474943"/>
            <a:ext cx="102072" cy="100949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09728" tIns="54864" rIns="109728" bIns="54864" rtlCol="0" anchor="ctr"/>
          <a:lstStyle/>
          <a:p>
            <a:endParaRPr lang="en-US" dirty="0">
              <a:solidFill>
                <a:prstClr val="white"/>
              </a:solidFill>
              <a:latin typeface="Roboto Medium" pitchFamily="2" charset="0"/>
              <a:ea typeface="Roboto Medium" pitchFamily="2" charset="0"/>
            </a:endParaRPr>
          </a:p>
        </p:txBody>
      </p:sp>
      <p:pic>
        <p:nvPicPr>
          <p:cNvPr id="15" name="Picture 2" descr="C:\Users\Admin\Downloads\Logo-01.png"/>
          <p:cNvPicPr>
            <a:picLocks noChangeAspect="1" noChangeArrowheads="1"/>
          </p:cNvPicPr>
          <p:nvPr userDrawn="1"/>
        </p:nvPicPr>
        <p:blipFill>
          <a:blip r:embed="rId2" cstate="print"/>
          <a:srcRect r="72727"/>
          <a:stretch>
            <a:fillRect/>
          </a:stretch>
        </p:blipFill>
        <p:spPr bwMode="auto">
          <a:xfrm>
            <a:off x="457200" y="6452698"/>
            <a:ext cx="971550" cy="1776902"/>
          </a:xfrm>
          <a:prstGeom prst="rect">
            <a:avLst/>
          </a:prstGeom>
          <a:noFill/>
        </p:spPr>
      </p:pic>
    </p:spTree>
    <p:extLst>
      <p:ext uri="{BB962C8B-B14F-4D97-AF65-F5344CB8AC3E}">
        <p14:creationId xmlns:p14="http://schemas.microsoft.com/office/powerpoint/2010/main" val="518382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 Image">
    <p:spTree>
      <p:nvGrpSpPr>
        <p:cNvPr id="1" name=""/>
        <p:cNvGrpSpPr/>
        <p:nvPr/>
      </p:nvGrpSpPr>
      <p:grpSpPr>
        <a:xfrm>
          <a:off x="0" y="0"/>
          <a:ext cx="0" cy="0"/>
          <a:chOff x="0" y="0"/>
          <a:chExt cx="0" cy="0"/>
        </a:xfrm>
      </p:grpSpPr>
      <p:pic>
        <p:nvPicPr>
          <p:cNvPr id="1026" name="Picture 2" descr="C:\Users\Admin\Downloads\DJI_0059 (2).jpg"/>
          <p:cNvPicPr>
            <a:picLocks noChangeAspect="1" noChangeArrowheads="1"/>
          </p:cNvPicPr>
          <p:nvPr userDrawn="1"/>
        </p:nvPicPr>
        <p:blipFill>
          <a:blip r:embed="rId2" cstate="print"/>
          <a:srcRect/>
          <a:stretch>
            <a:fillRect/>
          </a:stretch>
        </p:blipFill>
        <p:spPr bwMode="auto">
          <a:xfrm>
            <a:off x="0" y="-43781"/>
            <a:ext cx="14630400" cy="8273382"/>
          </a:xfrm>
          <a:prstGeom prst="rect">
            <a:avLst/>
          </a:prstGeom>
          <a:noFill/>
        </p:spPr>
      </p:pic>
      <p:sp>
        <p:nvSpPr>
          <p:cNvPr id="9" name="Rectangle 8"/>
          <p:cNvSpPr/>
          <p:nvPr userDrawn="1"/>
        </p:nvSpPr>
        <p:spPr>
          <a:xfrm>
            <a:off x="0" y="-19878"/>
            <a:ext cx="14630400" cy="8229600"/>
          </a:xfrm>
          <a:prstGeom prst="rect">
            <a:avLst/>
          </a:prstGeom>
          <a:solidFill>
            <a:schemeClr val="dk1">
              <a:alpha val="61000"/>
            </a:schemeClr>
          </a:solidFill>
          <a:ln w="38100">
            <a:solidFill>
              <a:srgbClr val="FFC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1" name="Title 1">
            <a:extLst>
              <a:ext uri="{FF2B5EF4-FFF2-40B4-BE49-F238E27FC236}">
                <a16:creationId xmlns:a16="http://schemas.microsoft.com/office/drawing/2014/main" id="{95547862-8F6A-BC48-853E-7BF0F3AB5234}"/>
              </a:ext>
            </a:extLst>
          </p:cNvPr>
          <p:cNvSpPr>
            <a:spLocks noGrp="1"/>
          </p:cNvSpPr>
          <p:nvPr>
            <p:ph type="title" hasCustomPrompt="1"/>
          </p:nvPr>
        </p:nvSpPr>
        <p:spPr bwMode="gray">
          <a:xfrm>
            <a:off x="1270264" y="2516375"/>
            <a:ext cx="10829879" cy="2100114"/>
          </a:xfrm>
          <a:prstGeom prst="rect">
            <a:avLst/>
          </a:prstGeom>
        </p:spPr>
        <p:txBody>
          <a:bodyPr lIns="109728" tIns="54864" rIns="109728" bIns="54864" anchor="ctr"/>
          <a:lstStyle>
            <a:lvl1pPr algn="l">
              <a:defRPr sz="4800" spc="0" baseline="0">
                <a:solidFill>
                  <a:schemeClr val="bg1"/>
                </a:solidFill>
                <a:latin typeface="Roboto Medium" pitchFamily="2" charset="0"/>
                <a:ea typeface="Roboto Medium" pitchFamily="2" charset="0"/>
                <a:cs typeface="Roboto Medium" pitchFamily="2" charset="0"/>
              </a:defRPr>
            </a:lvl1pPr>
          </a:lstStyle>
          <a:p>
            <a:r>
              <a:rPr lang="en-NZ" dirty="0"/>
              <a:t>TITLE</a:t>
            </a:r>
            <a:br>
              <a:rPr lang="en-NZ" dirty="0"/>
            </a:br>
            <a:r>
              <a:rPr lang="en-NZ" dirty="0"/>
              <a:t>OF </a:t>
            </a:r>
            <a:br>
              <a:rPr lang="en-NZ" dirty="0"/>
            </a:br>
            <a:r>
              <a:rPr lang="en-NZ" dirty="0"/>
              <a:t>PRESENTATION</a:t>
            </a:r>
          </a:p>
        </p:txBody>
      </p:sp>
      <p:sp>
        <p:nvSpPr>
          <p:cNvPr id="22" name="Text Placeholder 2">
            <a:extLst>
              <a:ext uri="{FF2B5EF4-FFF2-40B4-BE49-F238E27FC236}">
                <a16:creationId xmlns:a16="http://schemas.microsoft.com/office/drawing/2014/main" id="{AC21DD09-D74B-6A41-995D-4EFFC7616AA9}"/>
              </a:ext>
            </a:extLst>
          </p:cNvPr>
          <p:cNvSpPr>
            <a:spLocks noGrp="1"/>
          </p:cNvSpPr>
          <p:nvPr>
            <p:ph type="body" sz="quarter" idx="10" hasCustomPrompt="1"/>
          </p:nvPr>
        </p:nvSpPr>
        <p:spPr bwMode="gray">
          <a:xfrm>
            <a:off x="1255887" y="4923081"/>
            <a:ext cx="8106859" cy="489584"/>
          </a:xfrm>
          <a:prstGeom prst="rect">
            <a:avLst/>
          </a:prstGeom>
        </p:spPr>
        <p:txBody>
          <a:bodyPr lIns="109728" tIns="54864" rIns="109728" bIns="54864" anchor="ctr"/>
          <a:lstStyle>
            <a:lvl1pPr marL="0" marR="0" indent="0" algn="l" defTabSz="1097280" rtl="0" eaLnBrk="1" fontAlgn="auto" latinLnBrk="0" hangingPunct="1">
              <a:lnSpc>
                <a:spcPct val="100000"/>
              </a:lnSpc>
              <a:spcBef>
                <a:spcPts val="0"/>
              </a:spcBef>
              <a:spcAft>
                <a:spcPts val="0"/>
              </a:spcAft>
              <a:buClrTx/>
              <a:buSzTx/>
              <a:buFontTx/>
              <a:buNone/>
              <a:tabLst/>
              <a:defRPr lang="en-NZ" sz="3000" kern="1200" spc="480" baseline="0" dirty="0">
                <a:solidFill>
                  <a:schemeClr val="bg1"/>
                </a:solidFill>
                <a:latin typeface="Roboto Medium" pitchFamily="2" charset="0"/>
                <a:ea typeface="Roboto Medium" pitchFamily="2" charset="0"/>
                <a:cs typeface="Roboto Medium" pitchFamily="2" charset="0"/>
              </a:defRPr>
            </a:lvl1pPr>
          </a:lstStyle>
          <a:p>
            <a:r>
              <a:rPr lang="en-NZ" dirty="0"/>
              <a:t>Department and Division</a:t>
            </a:r>
          </a:p>
        </p:txBody>
      </p:sp>
      <p:sp>
        <p:nvSpPr>
          <p:cNvPr id="23" name="Text Placeholder 3">
            <a:extLst>
              <a:ext uri="{FF2B5EF4-FFF2-40B4-BE49-F238E27FC236}">
                <a16:creationId xmlns:a16="http://schemas.microsoft.com/office/drawing/2014/main" id="{5C1AED7A-5027-0946-AA64-E69562BB4602}"/>
              </a:ext>
            </a:extLst>
          </p:cNvPr>
          <p:cNvSpPr>
            <a:spLocks noGrp="1"/>
          </p:cNvSpPr>
          <p:nvPr>
            <p:ph type="body" sz="quarter" idx="11" hasCustomPrompt="1"/>
          </p:nvPr>
        </p:nvSpPr>
        <p:spPr bwMode="gray">
          <a:xfrm>
            <a:off x="1252120" y="6436743"/>
            <a:ext cx="8106859" cy="489584"/>
          </a:xfrm>
          <a:prstGeom prst="rect">
            <a:avLst/>
          </a:prstGeom>
        </p:spPr>
        <p:txBody>
          <a:bodyPr lIns="109728" tIns="54864" rIns="109728" bIns="54864" anchor="ctr"/>
          <a:lstStyle>
            <a:lvl1pPr marL="0" indent="0">
              <a:buNone/>
              <a:defRPr sz="2400">
                <a:solidFill>
                  <a:schemeClr val="bg1"/>
                </a:solidFill>
                <a:latin typeface="Roboto Medium" pitchFamily="2" charset="0"/>
                <a:ea typeface="Roboto Medium" pitchFamily="2" charset="0"/>
              </a:defRPr>
            </a:lvl1pPr>
          </a:lstStyle>
          <a:p>
            <a:r>
              <a:rPr lang="en-NZ" altLang="ja-JP" dirty="0" err="1"/>
              <a:t>dd</a:t>
            </a:r>
            <a:r>
              <a:rPr lang="en-NZ" altLang="ja-JP" dirty="0"/>
              <a:t>/mm/</a:t>
            </a:r>
            <a:r>
              <a:rPr lang="en-NZ" altLang="ja-JP" dirty="0" err="1"/>
              <a:t>yy</a:t>
            </a:r>
            <a:endParaRPr lang="en-NZ" altLang="ja-JP" dirty="0"/>
          </a:p>
        </p:txBody>
      </p:sp>
      <p:sp>
        <p:nvSpPr>
          <p:cNvPr id="24" name="Text Placeholder 2">
            <a:extLst>
              <a:ext uri="{FF2B5EF4-FFF2-40B4-BE49-F238E27FC236}">
                <a16:creationId xmlns:a16="http://schemas.microsoft.com/office/drawing/2014/main" id="{B918CFE5-7401-9141-852A-F872961E9542}"/>
              </a:ext>
            </a:extLst>
          </p:cNvPr>
          <p:cNvSpPr>
            <a:spLocks noGrp="1"/>
          </p:cNvSpPr>
          <p:nvPr>
            <p:ph type="body" sz="quarter" idx="14" hasCustomPrompt="1"/>
          </p:nvPr>
        </p:nvSpPr>
        <p:spPr bwMode="gray">
          <a:xfrm>
            <a:off x="1255887" y="5689725"/>
            <a:ext cx="8106859" cy="489584"/>
          </a:xfrm>
          <a:prstGeom prst="rect">
            <a:avLst/>
          </a:prstGeom>
        </p:spPr>
        <p:txBody>
          <a:bodyPr lIns="109728" tIns="54864" rIns="109728" bIns="54864" anchor="ctr"/>
          <a:lstStyle>
            <a:lvl1pPr marL="0" marR="0" indent="0" algn="l" defTabSz="1097280" rtl="0" eaLnBrk="1" fontAlgn="auto" latinLnBrk="0" hangingPunct="1">
              <a:lnSpc>
                <a:spcPct val="100000"/>
              </a:lnSpc>
              <a:spcBef>
                <a:spcPts val="0"/>
              </a:spcBef>
              <a:spcAft>
                <a:spcPts val="0"/>
              </a:spcAft>
              <a:buClrTx/>
              <a:buSzTx/>
              <a:buFontTx/>
              <a:buNone/>
              <a:tabLst/>
              <a:defRPr lang="en-NZ" sz="3000" kern="1200" spc="480" baseline="0" dirty="0">
                <a:solidFill>
                  <a:schemeClr val="bg1"/>
                </a:solidFill>
                <a:latin typeface="Roboto Medium" pitchFamily="2" charset="0"/>
                <a:ea typeface="Roboto Medium" pitchFamily="2" charset="0"/>
                <a:cs typeface="Roboto Medium" pitchFamily="2" charset="0"/>
              </a:defRPr>
            </a:lvl1pPr>
          </a:lstStyle>
          <a:p>
            <a:r>
              <a:rPr lang="en-NZ" dirty="0"/>
              <a:t>Presenters Name</a:t>
            </a:r>
          </a:p>
        </p:txBody>
      </p:sp>
      <p:sp>
        <p:nvSpPr>
          <p:cNvPr id="25" name="Rectangle 24">
            <a:extLst>
              <a:ext uri="{FF2B5EF4-FFF2-40B4-BE49-F238E27FC236}">
                <a16:creationId xmlns:a16="http://schemas.microsoft.com/office/drawing/2014/main" id="{665B4BFC-FB31-1447-90A4-1A4617DE3E49}"/>
              </a:ext>
            </a:extLst>
          </p:cNvPr>
          <p:cNvSpPr/>
          <p:nvPr userDrawn="1"/>
        </p:nvSpPr>
        <p:spPr>
          <a:xfrm>
            <a:off x="1033483" y="2536762"/>
            <a:ext cx="102072" cy="20797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09728" tIns="54864" rIns="109728" bIns="54864" rtlCol="0" anchor="ctr"/>
          <a:lstStyle/>
          <a:p>
            <a:pPr algn="ctr"/>
            <a:endParaRPr lang="en-US">
              <a:solidFill>
                <a:schemeClr val="tx1"/>
              </a:solidFill>
            </a:endParaRPr>
          </a:p>
        </p:txBody>
      </p:sp>
      <p:grpSp>
        <p:nvGrpSpPr>
          <p:cNvPr id="26" name="Group 25"/>
          <p:cNvGrpSpPr/>
          <p:nvPr userDrawn="1"/>
        </p:nvGrpSpPr>
        <p:grpSpPr>
          <a:xfrm>
            <a:off x="685800" y="0"/>
            <a:ext cx="13545240" cy="1844902"/>
            <a:chOff x="685800" y="0"/>
            <a:chExt cx="13545240" cy="1844902"/>
          </a:xfrm>
        </p:grpSpPr>
        <p:grpSp>
          <p:nvGrpSpPr>
            <p:cNvPr id="20" name="Group 19"/>
            <p:cNvGrpSpPr/>
            <p:nvPr userDrawn="1"/>
          </p:nvGrpSpPr>
          <p:grpSpPr>
            <a:xfrm>
              <a:off x="685800" y="0"/>
              <a:ext cx="3677478" cy="1844902"/>
              <a:chOff x="685800" y="0"/>
              <a:chExt cx="3677478" cy="1844902"/>
            </a:xfrm>
          </p:grpSpPr>
          <p:pic>
            <p:nvPicPr>
              <p:cNvPr id="11" name="Picture 3" descr="C:\Users\Admin\Downloads\1-05.png"/>
              <p:cNvPicPr>
                <a:picLocks noChangeAspect="1" noChangeArrowheads="1"/>
              </p:cNvPicPr>
              <p:nvPr userDrawn="1"/>
            </p:nvPicPr>
            <p:blipFill>
              <a:blip r:embed="rId3" cstate="print"/>
              <a:srcRect/>
              <a:stretch>
                <a:fillRect/>
              </a:stretch>
            </p:blipFill>
            <p:spPr bwMode="auto">
              <a:xfrm>
                <a:off x="685800" y="0"/>
                <a:ext cx="3677478" cy="1773936"/>
              </a:xfrm>
              <a:prstGeom prst="rect">
                <a:avLst/>
              </a:prstGeom>
              <a:noFill/>
            </p:spPr>
          </p:pic>
          <p:cxnSp>
            <p:nvCxnSpPr>
              <p:cNvPr id="10" name="Straight Connector 9">
                <a:extLst>
                  <a:ext uri="{FF2B5EF4-FFF2-40B4-BE49-F238E27FC236}">
                    <a16:creationId xmlns:a16="http://schemas.microsoft.com/office/drawing/2014/main" id="{F1818976-698C-4B2D-82CF-4C7F8843B80D}"/>
                  </a:ext>
                </a:extLst>
              </p:cNvPr>
              <p:cNvCxnSpPr/>
              <p:nvPr userDrawn="1"/>
            </p:nvCxnSpPr>
            <p:spPr>
              <a:xfrm flipH="1">
                <a:off x="914681" y="1414015"/>
                <a:ext cx="331236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ACEB4F58-EB86-4561-A53C-44C59E13C6EA}"/>
                  </a:ext>
                </a:extLst>
              </p:cNvPr>
              <p:cNvSpPr txBox="1"/>
              <p:nvPr userDrawn="1"/>
            </p:nvSpPr>
            <p:spPr>
              <a:xfrm>
                <a:off x="829861" y="1414015"/>
                <a:ext cx="3482008" cy="430887"/>
              </a:xfrm>
              <a:prstGeom prst="rect">
                <a:avLst/>
              </a:prstGeom>
              <a:noFill/>
            </p:spPr>
            <p:txBody>
              <a:bodyPr wrap="square" rtlCol="0">
                <a:spAutoFit/>
              </a:bodyPr>
              <a:lstStyle/>
              <a:p>
                <a:r>
                  <a:rPr lang="en-IN" sz="1100" dirty="0">
                    <a:solidFill>
                      <a:schemeClr val="bg1"/>
                    </a:solidFill>
                  </a:rPr>
                  <a:t>Established as per the Section 2(f) of the UGC Act, 1956</a:t>
                </a:r>
              </a:p>
              <a:p>
                <a:r>
                  <a:rPr lang="en-IN" sz="1100" dirty="0">
                    <a:solidFill>
                      <a:schemeClr val="bg1"/>
                    </a:solidFill>
                  </a:rPr>
                  <a:t>Approved by AICTE, COA and BCI, New Delhi</a:t>
                </a:r>
              </a:p>
            </p:txBody>
          </p:sp>
        </p:grpSp>
        <p:grpSp>
          <p:nvGrpSpPr>
            <p:cNvPr id="14" name="Group 13">
              <a:extLst>
                <a:ext uri="{FF2B5EF4-FFF2-40B4-BE49-F238E27FC236}">
                  <a16:creationId xmlns:a16="http://schemas.microsoft.com/office/drawing/2014/main" id="{5AFE99A1-F019-42EF-A6DD-FBA9CE0E5FB1}"/>
                </a:ext>
              </a:extLst>
            </p:cNvPr>
            <p:cNvGrpSpPr/>
            <p:nvPr userDrawn="1"/>
          </p:nvGrpSpPr>
          <p:grpSpPr>
            <a:xfrm>
              <a:off x="10987608" y="240670"/>
              <a:ext cx="3243432" cy="1349912"/>
              <a:chOff x="10616154" y="97913"/>
              <a:chExt cx="3619726" cy="1349912"/>
            </a:xfrm>
            <a:solidFill>
              <a:schemeClr val="bg1"/>
            </a:solidFill>
          </p:grpSpPr>
          <p:pic>
            <p:nvPicPr>
              <p:cNvPr id="15" name="Picture 2" descr="NIRF — SAVEETHA SCHOOL OF MANAGEMENT">
                <a:extLst>
                  <a:ext uri="{FF2B5EF4-FFF2-40B4-BE49-F238E27FC236}">
                    <a16:creationId xmlns:a16="http://schemas.microsoft.com/office/drawing/2014/main" id="{9B00A4D8-FB36-4B42-882E-EE775CC50F6E}"/>
                  </a:ext>
                </a:extLst>
              </p:cNvPr>
              <p:cNvPicPr>
                <a:picLocks noChangeAspect="1" noChangeArrowheads="1"/>
              </p:cNvPicPr>
              <p:nvPr userDrawn="1"/>
            </p:nvPicPr>
            <p:blipFill rotWithShape="1">
              <a:blip r:embed="rId4" cstate="print">
                <a:extLst>
                  <a:ext uri="{28A0092B-C50C-407E-A947-70E740481C1C}">
                    <a14:useLocalDpi xmlns:a14="http://schemas.microsoft.com/office/drawing/2010/main" val="0"/>
                  </a:ext>
                </a:extLst>
              </a:blip>
              <a:srcRect l="27517" t="4377" r="28922" b="7151"/>
              <a:stretch/>
            </p:blipFill>
            <p:spPr bwMode="auto">
              <a:xfrm>
                <a:off x="12122688" y="97913"/>
                <a:ext cx="843474" cy="592257"/>
              </a:xfrm>
              <a:prstGeom prst="rect">
                <a:avLst/>
              </a:prstGeom>
              <a:grpFill/>
            </p:spPr>
          </p:pic>
          <p:pic>
            <p:nvPicPr>
              <p:cNvPr id="16" name="Picture 4" descr="Bharath University - Top University In India">
                <a:extLst>
                  <a:ext uri="{FF2B5EF4-FFF2-40B4-BE49-F238E27FC236}">
                    <a16:creationId xmlns:a16="http://schemas.microsoft.com/office/drawing/2014/main" id="{8CF62A35-8903-4AEE-9045-1FA034AB8A07}"/>
                  </a:ext>
                </a:extLst>
              </p:cNvPr>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10737939" y="182966"/>
                <a:ext cx="1158298" cy="430887"/>
              </a:xfrm>
              <a:prstGeom prst="rect">
                <a:avLst/>
              </a:prstGeom>
              <a:grpFill/>
            </p:spPr>
          </p:pic>
          <p:pic>
            <p:nvPicPr>
              <p:cNvPr id="17" name="Picture 6" descr="CREDISAPP for Ratings - Eloit">
                <a:extLst>
                  <a:ext uri="{FF2B5EF4-FFF2-40B4-BE49-F238E27FC236}">
                    <a16:creationId xmlns:a16="http://schemas.microsoft.com/office/drawing/2014/main" id="{4EC4255E-9275-4645-A3F8-21419123E0ED}"/>
                  </a:ext>
                </a:extLst>
              </p:cNvPr>
              <p:cNvPicPr>
                <a:picLocks noChangeAspect="1" noChangeArrowheads="1"/>
              </p:cNvPicPr>
              <p:nvPr userDrawn="1"/>
            </p:nvPicPr>
            <p:blipFill>
              <a:blip r:embed="rId6" cstate="print">
                <a:extLst>
                  <a:ext uri="{28A0092B-C50C-407E-A947-70E740481C1C}">
                    <a14:useLocalDpi xmlns:a14="http://schemas.microsoft.com/office/drawing/2010/main" val="0"/>
                  </a:ext>
                </a:extLst>
              </a:blip>
              <a:srcRect/>
              <a:stretch>
                <a:fillRect/>
              </a:stretch>
            </p:blipFill>
            <p:spPr bwMode="auto">
              <a:xfrm>
                <a:off x="13072901" y="114292"/>
                <a:ext cx="1155067" cy="575878"/>
              </a:xfrm>
              <a:prstGeom prst="rect">
                <a:avLst/>
              </a:prstGeom>
              <a:grpFill/>
            </p:spPr>
          </p:pic>
          <p:pic>
            <p:nvPicPr>
              <p:cNvPr id="18" name="Picture 8" descr="MHRD | Innovation Cell - Home">
                <a:extLst>
                  <a:ext uri="{FF2B5EF4-FFF2-40B4-BE49-F238E27FC236}">
                    <a16:creationId xmlns:a16="http://schemas.microsoft.com/office/drawing/2014/main" id="{E6BC1D26-C603-41F7-A77B-3E57CF81C4C7}"/>
                  </a:ext>
                </a:extLst>
              </p:cNvPr>
              <p:cNvPicPr>
                <a:picLocks noChangeAspect="1" noChangeArrowheads="1"/>
              </p:cNvPicPr>
              <p:nvPr userDrawn="1"/>
            </p:nvPicPr>
            <p:blipFill>
              <a:blip r:embed="rId7" cstate="print">
                <a:extLst>
                  <a:ext uri="{28A0092B-C50C-407E-A947-70E740481C1C}">
                    <a14:useLocalDpi xmlns:a14="http://schemas.microsoft.com/office/drawing/2010/main" val="0"/>
                  </a:ext>
                </a:extLst>
              </a:blip>
              <a:srcRect/>
              <a:stretch>
                <a:fillRect/>
              </a:stretch>
            </p:blipFill>
            <p:spPr bwMode="auto">
              <a:xfrm>
                <a:off x="10616154" y="789734"/>
                <a:ext cx="1857797" cy="658091"/>
              </a:xfrm>
              <a:prstGeom prst="rect">
                <a:avLst/>
              </a:prstGeom>
              <a:grpFill/>
            </p:spPr>
          </p:pic>
          <p:pic>
            <p:nvPicPr>
              <p:cNvPr id="19" name="Picture 10" descr="Institution's Innovation Council | MHRD">
                <a:extLst>
                  <a:ext uri="{FF2B5EF4-FFF2-40B4-BE49-F238E27FC236}">
                    <a16:creationId xmlns:a16="http://schemas.microsoft.com/office/drawing/2014/main" id="{36AC505C-EAFA-4C95-8784-8D5ACB655BDA}"/>
                  </a:ext>
                </a:extLst>
              </p:cNvPr>
              <p:cNvPicPr>
                <a:picLocks noChangeAspect="1" noChangeArrowheads="1"/>
              </p:cNvPicPr>
              <p:nvPr userDrawn="1"/>
            </p:nvPicPr>
            <p:blipFill rotWithShape="1">
              <a:blip r:embed="rId8" cstate="print">
                <a:extLst>
                  <a:ext uri="{28A0092B-C50C-407E-A947-70E740481C1C}">
                    <a14:useLocalDpi xmlns:a14="http://schemas.microsoft.com/office/drawing/2010/main" val="0"/>
                  </a:ext>
                </a:extLst>
              </a:blip>
              <a:srcRect l="8879" t="20721" r="8879" b="24346"/>
              <a:stretch/>
            </p:blipFill>
            <p:spPr bwMode="auto">
              <a:xfrm>
                <a:off x="12886182" y="774201"/>
                <a:ext cx="1349698" cy="637584"/>
              </a:xfrm>
              <a:prstGeom prst="rect">
                <a:avLst/>
              </a:prstGeom>
              <a:grpFill/>
            </p:spPr>
          </p:pic>
        </p:gr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Copy Slide White">
    <p:bg bwMode="gray">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C1332D7-0D98-FA4F-A93A-534F7C2A52A9}"/>
              </a:ext>
            </a:extLst>
          </p:cNvPr>
          <p:cNvPicPr>
            <a:picLocks noChangeAspect="1"/>
          </p:cNvPicPr>
          <p:nvPr userDrawn="1"/>
        </p:nvPicPr>
        <p:blipFill>
          <a:blip r:embed="rId2" cstate="print">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5424" y="-1"/>
            <a:ext cx="14635823" cy="8255808"/>
          </a:xfrm>
          <a:prstGeom prst="rect">
            <a:avLst/>
          </a:prstGeom>
          <a:ln w="38100">
            <a:solidFill>
              <a:srgbClr val="FFC000"/>
            </a:solidFill>
          </a:ln>
        </p:spPr>
      </p:pic>
      <p:sp>
        <p:nvSpPr>
          <p:cNvPr id="8" name="Title 1"/>
          <p:cNvSpPr>
            <a:spLocks noGrp="1"/>
          </p:cNvSpPr>
          <p:nvPr>
            <p:ph type="title" hasCustomPrompt="1"/>
          </p:nvPr>
        </p:nvSpPr>
        <p:spPr bwMode="gray">
          <a:xfrm>
            <a:off x="714564" y="448985"/>
            <a:ext cx="7454312" cy="529111"/>
          </a:xfrm>
          <a:prstGeom prst="rect">
            <a:avLst/>
          </a:prstGeom>
        </p:spPr>
        <p:txBody>
          <a:bodyPr lIns="109728" tIns="54864" rIns="109728" bIns="54864" anchor="t" anchorCtr="0">
            <a:noAutofit/>
          </a:bodyPr>
          <a:lstStyle>
            <a:lvl1pPr algn="l">
              <a:defRPr sz="3400" b="0" cap="all" spc="0" baseline="0">
                <a:solidFill>
                  <a:schemeClr val="bg1"/>
                </a:solidFill>
                <a:latin typeface="Roboto Medium" pitchFamily="2" charset="0"/>
                <a:ea typeface="Roboto Medium" pitchFamily="2" charset="0"/>
                <a:cs typeface="Roboto Medium" pitchFamily="2" charset="0"/>
              </a:defRPr>
            </a:lvl1pPr>
          </a:lstStyle>
          <a:p>
            <a:r>
              <a:rPr lang="en-US" dirty="0"/>
              <a:t>Heading Copy Here </a:t>
            </a:r>
          </a:p>
        </p:txBody>
      </p:sp>
      <p:sp>
        <p:nvSpPr>
          <p:cNvPr id="4" name="Text Placeholder 3">
            <a:extLst>
              <a:ext uri="{FF2B5EF4-FFF2-40B4-BE49-F238E27FC236}">
                <a16:creationId xmlns:a16="http://schemas.microsoft.com/office/drawing/2014/main" id="{6FB73F14-68E6-0D40-8C86-4D7BCC64F88D}"/>
              </a:ext>
            </a:extLst>
          </p:cNvPr>
          <p:cNvSpPr>
            <a:spLocks noGrp="1"/>
          </p:cNvSpPr>
          <p:nvPr>
            <p:ph type="body" sz="quarter" idx="18" hasCustomPrompt="1"/>
          </p:nvPr>
        </p:nvSpPr>
        <p:spPr>
          <a:xfrm>
            <a:off x="748666" y="1003936"/>
            <a:ext cx="7431404" cy="518576"/>
          </a:xfrm>
          <a:prstGeom prst="rect">
            <a:avLst/>
          </a:prstGeom>
        </p:spPr>
        <p:txBody>
          <a:bodyPr lIns="109728" tIns="54864" rIns="109728" bIns="54864"/>
          <a:lstStyle>
            <a:lvl1pPr marL="0" indent="0" algn="l">
              <a:buNone/>
              <a:defRPr sz="3100" b="0" i="0">
                <a:solidFill>
                  <a:schemeClr val="bg1"/>
                </a:solidFill>
                <a:latin typeface="Roboto Medium" pitchFamily="2" charset="0"/>
                <a:ea typeface="Roboto Medium" pitchFamily="2" charset="0"/>
                <a:cs typeface="Roboto Medium" pitchFamily="2" charset="0"/>
              </a:defRPr>
            </a:lvl1pPr>
          </a:lstStyle>
          <a:p>
            <a:pPr lvl="0"/>
            <a:r>
              <a:rPr lang="en-US" dirty="0"/>
              <a:t>SUBTITLE HERE</a:t>
            </a:r>
          </a:p>
        </p:txBody>
      </p:sp>
      <p:sp>
        <p:nvSpPr>
          <p:cNvPr id="11" name="Text Placeholder 2">
            <a:extLst>
              <a:ext uri="{FF2B5EF4-FFF2-40B4-BE49-F238E27FC236}">
                <a16:creationId xmlns:a16="http://schemas.microsoft.com/office/drawing/2014/main" id="{17A2154B-A454-8249-909D-10FDDFC09675}"/>
              </a:ext>
            </a:extLst>
          </p:cNvPr>
          <p:cNvSpPr>
            <a:spLocks noGrp="1"/>
          </p:cNvSpPr>
          <p:nvPr>
            <p:ph type="body" sz="quarter" idx="17" hasCustomPrompt="1"/>
          </p:nvPr>
        </p:nvSpPr>
        <p:spPr>
          <a:xfrm>
            <a:off x="748070" y="1644580"/>
            <a:ext cx="9138438" cy="5667376"/>
          </a:xfrm>
          <a:prstGeom prst="rect">
            <a:avLst/>
          </a:prstGeom>
        </p:spPr>
        <p:txBody>
          <a:bodyPr lIns="109728" tIns="54864" rIns="109728" bIns="54864"/>
          <a:lstStyle>
            <a:lvl1pPr algn="l">
              <a:defRPr lang="en-US" altLang="ja-JP" sz="2900" dirty="0">
                <a:solidFill>
                  <a:schemeClr val="bg1"/>
                </a:solidFill>
                <a:latin typeface="Roboto Medium" pitchFamily="2" charset="0"/>
                <a:ea typeface="Roboto Medium" pitchFamily="2" charset="0"/>
                <a:cs typeface="Roboto Medium" pitchFamily="2" charset="0"/>
              </a:defRPr>
            </a:lvl1pPr>
            <a:lvl2pPr algn="l">
              <a:defRPr lang="en-US" altLang="ja-JP" sz="2600" dirty="0">
                <a:solidFill>
                  <a:schemeClr val="bg1"/>
                </a:solidFill>
                <a:latin typeface="Roboto Medium" pitchFamily="2" charset="0"/>
                <a:ea typeface="Roboto Medium" pitchFamily="2" charset="0"/>
                <a:cs typeface="Roboto Medium" pitchFamily="2" charset="0"/>
              </a:defRPr>
            </a:lvl2pPr>
            <a:lvl3pPr algn="l">
              <a:defRPr lang="en-US" altLang="ja-JP" dirty="0">
                <a:solidFill>
                  <a:schemeClr val="bg1"/>
                </a:solidFill>
                <a:latin typeface="Roboto Medium" pitchFamily="2" charset="0"/>
                <a:ea typeface="Roboto Medium" pitchFamily="2" charset="0"/>
                <a:cs typeface="Roboto Medium" pitchFamily="2" charset="0"/>
              </a:defRPr>
            </a:lvl3pPr>
            <a:lvl5pPr algn="l">
              <a:defRPr lang="en-US" dirty="0">
                <a:solidFill>
                  <a:schemeClr val="bg1"/>
                </a:solidFill>
                <a:latin typeface="Roboto Medium" pitchFamily="2" charset="0"/>
                <a:ea typeface="Roboto Medium" pitchFamily="2" charset="0"/>
                <a:cs typeface="Roboto Medium" pitchFamily="2" charset="0"/>
              </a:defRPr>
            </a:lvl5pPr>
          </a:lstStyle>
          <a:p>
            <a:pPr lvl="0">
              <a:spcAft>
                <a:spcPts val="0"/>
              </a:spcAft>
            </a:pPr>
            <a:r>
              <a:rPr lang="en-US" altLang="ja-JP" dirty="0"/>
              <a:t>Editable body copy</a:t>
            </a:r>
          </a:p>
          <a:p>
            <a:pPr marL="550546" lvl="1" indent="-259080">
              <a:spcBef>
                <a:spcPts val="1200"/>
              </a:spcBef>
              <a:spcAft>
                <a:spcPts val="0"/>
              </a:spcAft>
              <a:tabLst/>
            </a:pPr>
            <a:r>
              <a:rPr lang="en-US" altLang="ja-JP" dirty="0"/>
              <a:t>Editable body copy</a:t>
            </a:r>
          </a:p>
          <a:p>
            <a:pPr marL="971550" lvl="2" indent="-259080">
              <a:spcBef>
                <a:spcPts val="1200"/>
              </a:spcBef>
              <a:spcAft>
                <a:spcPts val="0"/>
              </a:spcAft>
              <a:tabLst/>
            </a:pPr>
            <a:r>
              <a:rPr lang="en-US" altLang="ja-JP" dirty="0"/>
              <a:t>Editable body copy</a:t>
            </a:r>
          </a:p>
          <a:p>
            <a:pPr marL="1588770" lvl="4" indent="-276226">
              <a:spcBef>
                <a:spcPts val="1200"/>
              </a:spcBef>
              <a:spcAft>
                <a:spcPts val="0"/>
              </a:spcAft>
              <a:tabLst/>
            </a:pPr>
            <a:endParaRPr lang="en-US" dirty="0"/>
          </a:p>
        </p:txBody>
      </p:sp>
      <p:sp>
        <p:nvSpPr>
          <p:cNvPr id="13" name="Rectangle 12">
            <a:extLst>
              <a:ext uri="{FF2B5EF4-FFF2-40B4-BE49-F238E27FC236}">
                <a16:creationId xmlns:a16="http://schemas.microsoft.com/office/drawing/2014/main" id="{C89F4C13-B470-1D4C-A3C8-5C85B384C327}"/>
              </a:ext>
            </a:extLst>
          </p:cNvPr>
          <p:cNvSpPr/>
          <p:nvPr userDrawn="1"/>
        </p:nvSpPr>
        <p:spPr>
          <a:xfrm>
            <a:off x="618422" y="474943"/>
            <a:ext cx="102072" cy="10094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09728" tIns="54864" rIns="109728" bIns="54864" rtlCol="0" anchor="ctr"/>
          <a:lstStyle/>
          <a:p>
            <a:endParaRPr lang="en-US" dirty="0">
              <a:solidFill>
                <a:prstClr val="white"/>
              </a:solidFill>
              <a:latin typeface="Roboto Medium" pitchFamily="2" charset="0"/>
              <a:ea typeface="Roboto Medium" pitchFamily="2" charset="0"/>
            </a:endParaRPr>
          </a:p>
        </p:txBody>
      </p:sp>
      <p:pic>
        <p:nvPicPr>
          <p:cNvPr id="14" name="Picture 3" descr="C:\Users\Admin\Downloads\1-05.png"/>
          <p:cNvPicPr>
            <a:picLocks noChangeAspect="1" noChangeArrowheads="1"/>
          </p:cNvPicPr>
          <p:nvPr userDrawn="1"/>
        </p:nvPicPr>
        <p:blipFill>
          <a:blip r:embed="rId3" cstate="print"/>
          <a:srcRect r="73063"/>
          <a:stretch>
            <a:fillRect/>
          </a:stretch>
        </p:blipFill>
        <p:spPr bwMode="auto">
          <a:xfrm>
            <a:off x="381000" y="6455664"/>
            <a:ext cx="990599" cy="1773936"/>
          </a:xfrm>
          <a:prstGeom prst="rect">
            <a:avLst/>
          </a:prstGeom>
          <a:noFill/>
        </p:spPr>
      </p:pic>
    </p:spTree>
    <p:extLst>
      <p:ext uri="{BB962C8B-B14F-4D97-AF65-F5344CB8AC3E}">
        <p14:creationId xmlns:p14="http://schemas.microsoft.com/office/powerpoint/2010/main" val="68970188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able Slide White">
    <p:bg bwMode="gray">
      <p:bgPr>
        <a:solidFill>
          <a:schemeClr val="bg1"/>
        </a:solidFill>
        <a:effectLst/>
      </p:bgPr>
    </p:bg>
    <p:spTree>
      <p:nvGrpSpPr>
        <p:cNvPr id="1" name=""/>
        <p:cNvGrpSpPr/>
        <p:nvPr/>
      </p:nvGrpSpPr>
      <p:grpSpPr>
        <a:xfrm>
          <a:off x="0" y="0"/>
          <a:ext cx="0" cy="0"/>
          <a:chOff x="0" y="0"/>
          <a:chExt cx="0" cy="0"/>
        </a:xfrm>
      </p:grpSpPr>
      <p:sp>
        <p:nvSpPr>
          <p:cNvPr id="13" name="Rectangle 12"/>
          <p:cNvSpPr/>
          <p:nvPr userDrawn="1"/>
        </p:nvSpPr>
        <p:spPr bwMode="auto">
          <a:xfrm>
            <a:off x="0" y="0"/>
            <a:ext cx="14630400" cy="8229600"/>
          </a:xfrm>
          <a:prstGeom prst="rect">
            <a:avLst/>
          </a:prstGeom>
          <a:solidFill>
            <a:schemeClr val="bg1">
              <a:alpha val="49000"/>
            </a:schemeClr>
          </a:solidFill>
          <a:ln w="38100"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eaLnBrk="0" fontAlgn="base" hangingPunct="0">
              <a:spcBef>
                <a:spcPct val="0"/>
              </a:spcBef>
              <a:spcAft>
                <a:spcPct val="0"/>
              </a:spcAft>
            </a:pPr>
            <a:endParaRPr lang="en-US" sz="2400">
              <a:solidFill>
                <a:prstClr val="black"/>
              </a:solidFill>
              <a:latin typeface="Roboto Medium" pitchFamily="2" charset="0"/>
              <a:ea typeface="Roboto Medium" pitchFamily="2" charset="0"/>
              <a:cs typeface="Arial" charset="0"/>
            </a:endParaRPr>
          </a:p>
        </p:txBody>
      </p:sp>
      <p:sp>
        <p:nvSpPr>
          <p:cNvPr id="12" name="Title 1">
            <a:extLst>
              <a:ext uri="{FF2B5EF4-FFF2-40B4-BE49-F238E27FC236}">
                <a16:creationId xmlns:a16="http://schemas.microsoft.com/office/drawing/2014/main" id="{E9E6745F-DAB6-B248-B478-7A0CF8A76EEA}"/>
              </a:ext>
            </a:extLst>
          </p:cNvPr>
          <p:cNvSpPr>
            <a:spLocks noGrp="1"/>
          </p:cNvSpPr>
          <p:nvPr>
            <p:ph type="title" hasCustomPrompt="1"/>
          </p:nvPr>
        </p:nvSpPr>
        <p:spPr bwMode="gray">
          <a:xfrm>
            <a:off x="714564" y="474943"/>
            <a:ext cx="6310531" cy="1005842"/>
          </a:xfrm>
          <a:prstGeom prst="rect">
            <a:avLst/>
          </a:prstGeom>
        </p:spPr>
        <p:txBody>
          <a:bodyPr lIns="109728" tIns="54864" rIns="109728" bIns="54864" anchor="ctr" anchorCtr="0">
            <a:noAutofit/>
          </a:bodyPr>
          <a:lstStyle>
            <a:lvl1pPr algn="l">
              <a:defRPr sz="3400" cap="all" spc="0" baseline="0">
                <a:solidFill>
                  <a:schemeClr val="tx1"/>
                </a:solidFill>
                <a:latin typeface="Roboto Medium" pitchFamily="2" charset="0"/>
                <a:ea typeface="Roboto Medium" pitchFamily="2" charset="0"/>
                <a:cs typeface="Roboto Medium" pitchFamily="2" charset="0"/>
              </a:defRPr>
            </a:lvl1pPr>
          </a:lstStyle>
          <a:p>
            <a:r>
              <a:rPr lang="en-US" dirty="0"/>
              <a:t>Table page</a:t>
            </a:r>
          </a:p>
        </p:txBody>
      </p:sp>
      <p:sp>
        <p:nvSpPr>
          <p:cNvPr id="14" name="Text Placeholder 2">
            <a:extLst>
              <a:ext uri="{FF2B5EF4-FFF2-40B4-BE49-F238E27FC236}">
                <a16:creationId xmlns:a16="http://schemas.microsoft.com/office/drawing/2014/main" id="{D67337B8-B091-B842-85CE-B3742661E985}"/>
              </a:ext>
            </a:extLst>
          </p:cNvPr>
          <p:cNvSpPr>
            <a:spLocks noGrp="1"/>
          </p:cNvSpPr>
          <p:nvPr>
            <p:ph type="body" sz="quarter" idx="17"/>
          </p:nvPr>
        </p:nvSpPr>
        <p:spPr>
          <a:xfrm>
            <a:off x="748071" y="1608922"/>
            <a:ext cx="13307078" cy="1036915"/>
          </a:xfrm>
          <a:prstGeom prst="rect">
            <a:avLst/>
          </a:prstGeom>
        </p:spPr>
        <p:txBody>
          <a:bodyPr lIns="109728" tIns="54864" rIns="109728" bIns="54864" anchor="ctr"/>
          <a:lstStyle>
            <a:lvl1pPr marL="0" indent="0" algn="l">
              <a:buNone/>
              <a:defRPr lang="en-US" sz="2900" dirty="0">
                <a:solidFill>
                  <a:schemeClr val="tx1"/>
                </a:solidFill>
                <a:latin typeface="Roboto Medium" pitchFamily="2" charset="0"/>
                <a:ea typeface="Roboto Medium" pitchFamily="2" charset="0"/>
                <a:cs typeface="Roboto Medium" pitchFamily="2" charset="0"/>
              </a:defRPr>
            </a:lvl1pPr>
          </a:lstStyle>
          <a:p>
            <a:pPr lvl="0">
              <a:spcAft>
                <a:spcPts val="0"/>
              </a:spcAft>
            </a:pPr>
            <a:r>
              <a:rPr lang="en-US" dirty="0"/>
              <a:t>Edit Master text styles</a:t>
            </a:r>
          </a:p>
        </p:txBody>
      </p:sp>
      <p:sp>
        <p:nvSpPr>
          <p:cNvPr id="8" name="Rectangle 7">
            <a:extLst>
              <a:ext uri="{FF2B5EF4-FFF2-40B4-BE49-F238E27FC236}">
                <a16:creationId xmlns:a16="http://schemas.microsoft.com/office/drawing/2014/main" id="{DBDC80C9-6E7D-564C-B2AD-7FC5B8650EDF}"/>
              </a:ext>
            </a:extLst>
          </p:cNvPr>
          <p:cNvSpPr/>
          <p:nvPr userDrawn="1"/>
        </p:nvSpPr>
        <p:spPr>
          <a:xfrm>
            <a:off x="618422" y="474943"/>
            <a:ext cx="102072" cy="100949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09728" tIns="54864" rIns="109728" bIns="54864" rtlCol="0" anchor="ctr"/>
          <a:lstStyle/>
          <a:p>
            <a:endParaRPr lang="en-US" dirty="0">
              <a:solidFill>
                <a:prstClr val="white"/>
              </a:solidFill>
              <a:latin typeface="Roboto Medium" pitchFamily="2" charset="0"/>
              <a:ea typeface="Roboto Medium" pitchFamily="2" charset="0"/>
            </a:endParaRPr>
          </a:p>
        </p:txBody>
      </p:sp>
      <p:sp>
        <p:nvSpPr>
          <p:cNvPr id="9" name="Media Placeholder 2">
            <a:extLst>
              <a:ext uri="{FF2B5EF4-FFF2-40B4-BE49-F238E27FC236}">
                <a16:creationId xmlns:a16="http://schemas.microsoft.com/office/drawing/2014/main" id="{81443669-69D1-A047-A6ED-8EB4E5995CD1}"/>
              </a:ext>
            </a:extLst>
          </p:cNvPr>
          <p:cNvSpPr>
            <a:spLocks noGrp="1"/>
          </p:cNvSpPr>
          <p:nvPr>
            <p:ph type="media" sz="quarter" idx="19"/>
          </p:nvPr>
        </p:nvSpPr>
        <p:spPr>
          <a:xfrm>
            <a:off x="748666" y="2819401"/>
            <a:ext cx="13306424" cy="4491990"/>
          </a:xfrm>
          <a:prstGeom prst="rect">
            <a:avLst/>
          </a:prstGeom>
        </p:spPr>
        <p:txBody>
          <a:bodyPr lIns="109728" tIns="54864" rIns="109728" bIns="54864"/>
          <a:lstStyle>
            <a:lvl1pPr algn="l">
              <a:defRPr>
                <a:solidFill>
                  <a:schemeClr val="tx1"/>
                </a:solidFill>
                <a:latin typeface="Roboto Medium" pitchFamily="2" charset="0"/>
                <a:ea typeface="Roboto Medium" pitchFamily="2" charset="0"/>
                <a:cs typeface="Roboto Medium" pitchFamily="2" charset="0"/>
              </a:defRPr>
            </a:lvl1pPr>
          </a:lstStyle>
          <a:p>
            <a:endParaRPr lang="en-US"/>
          </a:p>
        </p:txBody>
      </p:sp>
      <p:pic>
        <p:nvPicPr>
          <p:cNvPr id="11" name="Picture 2" descr="C:\Users\Admin\Downloads\Logo-01.png"/>
          <p:cNvPicPr>
            <a:picLocks noChangeAspect="1" noChangeArrowheads="1"/>
          </p:cNvPicPr>
          <p:nvPr userDrawn="1"/>
        </p:nvPicPr>
        <p:blipFill>
          <a:blip r:embed="rId2" cstate="print"/>
          <a:srcRect r="72727"/>
          <a:stretch>
            <a:fillRect/>
          </a:stretch>
        </p:blipFill>
        <p:spPr bwMode="auto">
          <a:xfrm>
            <a:off x="457200" y="6452698"/>
            <a:ext cx="971550" cy="1776902"/>
          </a:xfrm>
          <a:prstGeom prst="rect">
            <a:avLst/>
          </a:prstGeom>
          <a:noFill/>
        </p:spPr>
      </p:pic>
    </p:spTree>
    <p:extLst>
      <p:ext uri="{BB962C8B-B14F-4D97-AF65-F5344CB8AC3E}">
        <p14:creationId xmlns:p14="http://schemas.microsoft.com/office/powerpoint/2010/main" val="400426522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Table Slide White">
    <p:bg bwMode="gray">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C1332D7-0D98-FA4F-A93A-534F7C2A52A9}"/>
              </a:ext>
            </a:extLst>
          </p:cNvPr>
          <p:cNvPicPr>
            <a:picLocks noChangeAspect="1"/>
          </p:cNvPicPr>
          <p:nvPr userDrawn="1"/>
        </p:nvPicPr>
        <p:blipFill>
          <a:blip r:embed="rId2" cstate="print">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5424" y="-1"/>
            <a:ext cx="14635823" cy="8255808"/>
          </a:xfrm>
          <a:prstGeom prst="rect">
            <a:avLst/>
          </a:prstGeom>
          <a:ln w="38100">
            <a:solidFill>
              <a:srgbClr val="FFC000"/>
            </a:solidFill>
          </a:ln>
        </p:spPr>
      </p:pic>
      <p:sp>
        <p:nvSpPr>
          <p:cNvPr id="12" name="Title 1">
            <a:extLst>
              <a:ext uri="{FF2B5EF4-FFF2-40B4-BE49-F238E27FC236}">
                <a16:creationId xmlns:a16="http://schemas.microsoft.com/office/drawing/2014/main" id="{E9E6745F-DAB6-B248-B478-7A0CF8A76EEA}"/>
              </a:ext>
            </a:extLst>
          </p:cNvPr>
          <p:cNvSpPr>
            <a:spLocks noGrp="1"/>
          </p:cNvSpPr>
          <p:nvPr>
            <p:ph type="title" hasCustomPrompt="1"/>
          </p:nvPr>
        </p:nvSpPr>
        <p:spPr bwMode="gray">
          <a:xfrm>
            <a:off x="714564" y="474943"/>
            <a:ext cx="6310531" cy="1005842"/>
          </a:xfrm>
          <a:prstGeom prst="rect">
            <a:avLst/>
          </a:prstGeom>
        </p:spPr>
        <p:txBody>
          <a:bodyPr lIns="109728" tIns="54864" rIns="109728" bIns="54864" anchor="ctr" anchorCtr="0">
            <a:noAutofit/>
          </a:bodyPr>
          <a:lstStyle>
            <a:lvl1pPr algn="l">
              <a:defRPr sz="3400" cap="all" spc="0" baseline="0">
                <a:solidFill>
                  <a:schemeClr val="bg1"/>
                </a:solidFill>
                <a:latin typeface="Roboto Medium" pitchFamily="2" charset="0"/>
                <a:ea typeface="Roboto Medium" pitchFamily="2" charset="0"/>
                <a:cs typeface="Roboto Medium" pitchFamily="2" charset="0"/>
              </a:defRPr>
            </a:lvl1pPr>
          </a:lstStyle>
          <a:p>
            <a:r>
              <a:rPr lang="en-US" dirty="0"/>
              <a:t>Table page</a:t>
            </a:r>
          </a:p>
        </p:txBody>
      </p:sp>
      <p:sp>
        <p:nvSpPr>
          <p:cNvPr id="14" name="Text Placeholder 2">
            <a:extLst>
              <a:ext uri="{FF2B5EF4-FFF2-40B4-BE49-F238E27FC236}">
                <a16:creationId xmlns:a16="http://schemas.microsoft.com/office/drawing/2014/main" id="{D67337B8-B091-B842-85CE-B3742661E985}"/>
              </a:ext>
            </a:extLst>
          </p:cNvPr>
          <p:cNvSpPr>
            <a:spLocks noGrp="1"/>
          </p:cNvSpPr>
          <p:nvPr>
            <p:ph type="body" sz="quarter" idx="17"/>
          </p:nvPr>
        </p:nvSpPr>
        <p:spPr>
          <a:xfrm>
            <a:off x="748071" y="1608922"/>
            <a:ext cx="13307078" cy="1036915"/>
          </a:xfrm>
          <a:prstGeom prst="rect">
            <a:avLst/>
          </a:prstGeom>
        </p:spPr>
        <p:txBody>
          <a:bodyPr lIns="109728" tIns="54864" rIns="109728" bIns="54864" anchor="ctr"/>
          <a:lstStyle>
            <a:lvl1pPr marL="0" indent="0" algn="l">
              <a:buNone/>
              <a:defRPr lang="en-US" sz="2900" dirty="0">
                <a:solidFill>
                  <a:schemeClr val="bg1"/>
                </a:solidFill>
                <a:latin typeface="Roboto Medium" pitchFamily="2" charset="0"/>
                <a:ea typeface="Roboto Medium" pitchFamily="2" charset="0"/>
                <a:cs typeface="Roboto Medium" pitchFamily="2" charset="0"/>
              </a:defRPr>
            </a:lvl1pPr>
          </a:lstStyle>
          <a:p>
            <a:pPr lvl="0">
              <a:spcAft>
                <a:spcPts val="0"/>
              </a:spcAft>
            </a:pPr>
            <a:r>
              <a:rPr lang="en-US" dirty="0"/>
              <a:t>Edit Master text styles</a:t>
            </a:r>
          </a:p>
        </p:txBody>
      </p:sp>
      <p:sp>
        <p:nvSpPr>
          <p:cNvPr id="8" name="Rectangle 7">
            <a:extLst>
              <a:ext uri="{FF2B5EF4-FFF2-40B4-BE49-F238E27FC236}">
                <a16:creationId xmlns:a16="http://schemas.microsoft.com/office/drawing/2014/main" id="{DBDC80C9-6E7D-564C-B2AD-7FC5B8650EDF}"/>
              </a:ext>
            </a:extLst>
          </p:cNvPr>
          <p:cNvSpPr/>
          <p:nvPr userDrawn="1"/>
        </p:nvSpPr>
        <p:spPr>
          <a:xfrm>
            <a:off x="618422" y="474943"/>
            <a:ext cx="102072" cy="10094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09728" tIns="54864" rIns="109728" bIns="54864" rtlCol="0" anchor="ctr"/>
          <a:lstStyle/>
          <a:p>
            <a:endParaRPr lang="en-US" dirty="0">
              <a:solidFill>
                <a:prstClr val="white"/>
              </a:solidFill>
              <a:latin typeface="Roboto Medium" pitchFamily="2" charset="0"/>
              <a:ea typeface="Roboto Medium" pitchFamily="2" charset="0"/>
            </a:endParaRPr>
          </a:p>
        </p:txBody>
      </p:sp>
      <p:sp>
        <p:nvSpPr>
          <p:cNvPr id="9" name="Media Placeholder 2">
            <a:extLst>
              <a:ext uri="{FF2B5EF4-FFF2-40B4-BE49-F238E27FC236}">
                <a16:creationId xmlns:a16="http://schemas.microsoft.com/office/drawing/2014/main" id="{81443669-69D1-A047-A6ED-8EB4E5995CD1}"/>
              </a:ext>
            </a:extLst>
          </p:cNvPr>
          <p:cNvSpPr>
            <a:spLocks noGrp="1"/>
          </p:cNvSpPr>
          <p:nvPr>
            <p:ph type="media" sz="quarter" idx="19"/>
          </p:nvPr>
        </p:nvSpPr>
        <p:spPr>
          <a:xfrm>
            <a:off x="748666" y="2819401"/>
            <a:ext cx="13306424" cy="4491990"/>
          </a:xfrm>
          <a:prstGeom prst="rect">
            <a:avLst/>
          </a:prstGeom>
        </p:spPr>
        <p:txBody>
          <a:bodyPr lIns="109728" tIns="54864" rIns="109728" bIns="54864"/>
          <a:lstStyle>
            <a:lvl1pPr algn="l">
              <a:defRPr>
                <a:solidFill>
                  <a:schemeClr val="bg1"/>
                </a:solidFill>
                <a:latin typeface="Roboto Medium" pitchFamily="2" charset="0"/>
                <a:ea typeface="Roboto Medium" pitchFamily="2" charset="0"/>
                <a:cs typeface="Roboto Medium" pitchFamily="2" charset="0"/>
              </a:defRPr>
            </a:lvl1pPr>
          </a:lstStyle>
          <a:p>
            <a:endParaRPr lang="en-US"/>
          </a:p>
        </p:txBody>
      </p:sp>
      <p:pic>
        <p:nvPicPr>
          <p:cNvPr id="15" name="Picture 3" descr="C:\Users\Admin\Downloads\1-05.png"/>
          <p:cNvPicPr>
            <a:picLocks noChangeAspect="1" noChangeArrowheads="1"/>
          </p:cNvPicPr>
          <p:nvPr userDrawn="1"/>
        </p:nvPicPr>
        <p:blipFill>
          <a:blip r:embed="rId3" cstate="print"/>
          <a:srcRect r="73063"/>
          <a:stretch>
            <a:fillRect/>
          </a:stretch>
        </p:blipFill>
        <p:spPr bwMode="auto">
          <a:xfrm>
            <a:off x="381000" y="6455664"/>
            <a:ext cx="990599" cy="1773936"/>
          </a:xfrm>
          <a:prstGeom prst="rect">
            <a:avLst/>
          </a:prstGeom>
          <a:noFill/>
        </p:spPr>
      </p:pic>
    </p:spTree>
    <p:extLst>
      <p:ext uri="{BB962C8B-B14F-4D97-AF65-F5344CB8AC3E}">
        <p14:creationId xmlns:p14="http://schemas.microsoft.com/office/powerpoint/2010/main" val="116394610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_Table Slide White">
    <p:bg bwMode="gray">
      <p:bgPr>
        <a:solidFill>
          <a:schemeClr val="bg1"/>
        </a:solidFill>
        <a:effectLst/>
      </p:bgPr>
    </p:bg>
    <p:spTree>
      <p:nvGrpSpPr>
        <p:cNvPr id="1" name=""/>
        <p:cNvGrpSpPr/>
        <p:nvPr/>
      </p:nvGrpSpPr>
      <p:grpSpPr>
        <a:xfrm>
          <a:off x="0" y="0"/>
          <a:ext cx="0" cy="0"/>
          <a:chOff x="0" y="0"/>
          <a:chExt cx="0" cy="0"/>
        </a:xfrm>
      </p:grpSpPr>
      <p:sp>
        <p:nvSpPr>
          <p:cNvPr id="9" name="Rectangle 8"/>
          <p:cNvSpPr/>
          <p:nvPr userDrawn="1"/>
        </p:nvSpPr>
        <p:spPr bwMode="auto">
          <a:xfrm>
            <a:off x="0" y="0"/>
            <a:ext cx="14630400" cy="8229600"/>
          </a:xfrm>
          <a:prstGeom prst="rect">
            <a:avLst/>
          </a:prstGeom>
          <a:solidFill>
            <a:schemeClr val="bg1">
              <a:alpha val="49000"/>
            </a:schemeClr>
          </a:solidFill>
          <a:ln w="38100"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eaLnBrk="0" fontAlgn="base" hangingPunct="0">
              <a:spcBef>
                <a:spcPct val="0"/>
              </a:spcBef>
              <a:spcAft>
                <a:spcPct val="0"/>
              </a:spcAft>
            </a:pPr>
            <a:endParaRPr lang="en-US" sz="2400">
              <a:solidFill>
                <a:prstClr val="black"/>
              </a:solidFill>
              <a:latin typeface="Roboto Medium" pitchFamily="2" charset="0"/>
              <a:ea typeface="Roboto Medium" pitchFamily="2" charset="0"/>
              <a:cs typeface="Arial" charset="0"/>
            </a:endParaRPr>
          </a:p>
        </p:txBody>
      </p:sp>
      <p:sp>
        <p:nvSpPr>
          <p:cNvPr id="12" name="Title 1">
            <a:extLst>
              <a:ext uri="{FF2B5EF4-FFF2-40B4-BE49-F238E27FC236}">
                <a16:creationId xmlns:a16="http://schemas.microsoft.com/office/drawing/2014/main" id="{E9E6745F-DAB6-B248-B478-7A0CF8A76EEA}"/>
              </a:ext>
            </a:extLst>
          </p:cNvPr>
          <p:cNvSpPr>
            <a:spLocks noGrp="1"/>
          </p:cNvSpPr>
          <p:nvPr>
            <p:ph type="title" hasCustomPrompt="1"/>
          </p:nvPr>
        </p:nvSpPr>
        <p:spPr bwMode="gray">
          <a:xfrm>
            <a:off x="714564" y="474943"/>
            <a:ext cx="6310531" cy="1005842"/>
          </a:xfrm>
          <a:prstGeom prst="rect">
            <a:avLst/>
          </a:prstGeom>
        </p:spPr>
        <p:txBody>
          <a:bodyPr lIns="109728" tIns="54864" rIns="109728" bIns="54864" anchor="ctr" anchorCtr="0">
            <a:noAutofit/>
          </a:bodyPr>
          <a:lstStyle>
            <a:lvl1pPr algn="l">
              <a:defRPr sz="3400" cap="all" spc="0" baseline="0">
                <a:solidFill>
                  <a:schemeClr val="tx1"/>
                </a:solidFill>
                <a:latin typeface="Roboto Medium" pitchFamily="2" charset="0"/>
                <a:ea typeface="Roboto Medium" pitchFamily="2" charset="0"/>
                <a:cs typeface="Roboto Medium" pitchFamily="2" charset="0"/>
              </a:defRPr>
            </a:lvl1pPr>
          </a:lstStyle>
          <a:p>
            <a:r>
              <a:rPr lang="en-US" dirty="0"/>
              <a:t>Table page</a:t>
            </a:r>
          </a:p>
        </p:txBody>
      </p:sp>
      <p:sp>
        <p:nvSpPr>
          <p:cNvPr id="14" name="Text Placeholder 2">
            <a:extLst>
              <a:ext uri="{FF2B5EF4-FFF2-40B4-BE49-F238E27FC236}">
                <a16:creationId xmlns:a16="http://schemas.microsoft.com/office/drawing/2014/main" id="{D67337B8-B091-B842-85CE-B3742661E985}"/>
              </a:ext>
            </a:extLst>
          </p:cNvPr>
          <p:cNvSpPr>
            <a:spLocks noGrp="1"/>
          </p:cNvSpPr>
          <p:nvPr>
            <p:ph type="body" sz="quarter" idx="17"/>
          </p:nvPr>
        </p:nvSpPr>
        <p:spPr>
          <a:xfrm>
            <a:off x="748071" y="1608922"/>
            <a:ext cx="13307078" cy="1036915"/>
          </a:xfrm>
          <a:prstGeom prst="rect">
            <a:avLst/>
          </a:prstGeom>
        </p:spPr>
        <p:txBody>
          <a:bodyPr lIns="109728" tIns="54864" rIns="109728" bIns="54864" anchor="ctr"/>
          <a:lstStyle>
            <a:lvl1pPr marL="0" indent="0" algn="l">
              <a:spcBef>
                <a:spcPts val="1200"/>
              </a:spcBef>
              <a:buNone/>
              <a:defRPr sz="2900">
                <a:solidFill>
                  <a:schemeClr val="tx1"/>
                </a:solidFill>
                <a:latin typeface="Roboto Medium" pitchFamily="2" charset="0"/>
                <a:ea typeface="Roboto Medium" pitchFamily="2" charset="0"/>
                <a:cs typeface="Roboto Medium" pitchFamily="2" charset="0"/>
              </a:defRPr>
            </a:lvl1pPr>
            <a:lvl2pPr marL="550546" indent="-259080">
              <a:spcBef>
                <a:spcPts val="1080"/>
              </a:spcBef>
              <a:tabLst/>
              <a:defRPr sz="2400">
                <a:solidFill>
                  <a:schemeClr val="bg1"/>
                </a:solidFill>
              </a:defRPr>
            </a:lvl2pPr>
            <a:lvl3pPr marL="971550" indent="-259080">
              <a:spcBef>
                <a:spcPts val="1080"/>
              </a:spcBef>
              <a:tabLst/>
              <a:defRPr sz="2200">
                <a:solidFill>
                  <a:schemeClr val="bg1"/>
                </a:solidFill>
              </a:defRPr>
            </a:lvl3pPr>
            <a:lvl4pPr marL="1312546" indent="-243840">
              <a:spcBef>
                <a:spcPts val="1080"/>
              </a:spcBef>
              <a:tabLst/>
              <a:defRPr sz="1900">
                <a:solidFill>
                  <a:schemeClr val="bg1"/>
                </a:solidFill>
              </a:defRPr>
            </a:lvl4pPr>
            <a:lvl5pPr marL="1588770" indent="-276226">
              <a:spcBef>
                <a:spcPts val="1080"/>
              </a:spcBef>
              <a:tabLst/>
              <a:defRPr sz="1900">
                <a:solidFill>
                  <a:schemeClr val="bg1"/>
                </a:solidFill>
              </a:defRPr>
            </a:lvl5pPr>
          </a:lstStyle>
          <a:p>
            <a:pPr lvl="0"/>
            <a:r>
              <a:rPr lang="en-US" dirty="0"/>
              <a:t>Edit Master text styles</a:t>
            </a:r>
          </a:p>
        </p:txBody>
      </p:sp>
      <p:sp>
        <p:nvSpPr>
          <p:cNvPr id="15" name="Table Placeholder 3">
            <a:extLst>
              <a:ext uri="{FF2B5EF4-FFF2-40B4-BE49-F238E27FC236}">
                <a16:creationId xmlns:a16="http://schemas.microsoft.com/office/drawing/2014/main" id="{DF4A2BE1-629A-3B4A-9927-72816EC513BB}"/>
              </a:ext>
            </a:extLst>
          </p:cNvPr>
          <p:cNvSpPr>
            <a:spLocks noGrp="1"/>
          </p:cNvSpPr>
          <p:nvPr>
            <p:ph type="tbl" sz="quarter" idx="18"/>
          </p:nvPr>
        </p:nvSpPr>
        <p:spPr>
          <a:xfrm>
            <a:off x="748071" y="2645837"/>
            <a:ext cx="13307020" cy="4665553"/>
          </a:xfrm>
          <a:prstGeom prst="rect">
            <a:avLst/>
          </a:prstGeom>
        </p:spPr>
        <p:txBody>
          <a:bodyPr lIns="109728" tIns="54864" rIns="109728" bIns="54864"/>
          <a:lstStyle>
            <a:lvl1pPr algn="l">
              <a:defRPr>
                <a:solidFill>
                  <a:schemeClr val="tx1"/>
                </a:solidFill>
                <a:latin typeface="Roboto Medium" pitchFamily="2" charset="0"/>
                <a:ea typeface="Roboto Medium" pitchFamily="2" charset="0"/>
                <a:cs typeface="Roboto Medium" pitchFamily="2" charset="0"/>
              </a:defRPr>
            </a:lvl1pPr>
          </a:lstStyle>
          <a:p>
            <a:endParaRPr lang="en-US" dirty="0"/>
          </a:p>
        </p:txBody>
      </p:sp>
      <p:sp>
        <p:nvSpPr>
          <p:cNvPr id="8" name="Rectangle 7">
            <a:extLst>
              <a:ext uri="{FF2B5EF4-FFF2-40B4-BE49-F238E27FC236}">
                <a16:creationId xmlns:a16="http://schemas.microsoft.com/office/drawing/2014/main" id="{DBDC80C9-6E7D-564C-B2AD-7FC5B8650EDF}"/>
              </a:ext>
            </a:extLst>
          </p:cNvPr>
          <p:cNvSpPr/>
          <p:nvPr userDrawn="1"/>
        </p:nvSpPr>
        <p:spPr>
          <a:xfrm>
            <a:off x="618422" y="474943"/>
            <a:ext cx="102072" cy="100949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09728" tIns="54864" rIns="109728" bIns="54864" rtlCol="0" anchor="ctr"/>
          <a:lstStyle/>
          <a:p>
            <a:endParaRPr lang="en-US" dirty="0">
              <a:solidFill>
                <a:prstClr val="white"/>
              </a:solidFill>
              <a:latin typeface="Roboto Medium" pitchFamily="2" charset="0"/>
              <a:ea typeface="Roboto Medium" pitchFamily="2" charset="0"/>
            </a:endParaRPr>
          </a:p>
        </p:txBody>
      </p:sp>
      <p:pic>
        <p:nvPicPr>
          <p:cNvPr id="11" name="Picture 2" descr="C:\Users\Admin\Downloads\Logo-01.png"/>
          <p:cNvPicPr>
            <a:picLocks noChangeAspect="1" noChangeArrowheads="1"/>
          </p:cNvPicPr>
          <p:nvPr userDrawn="1"/>
        </p:nvPicPr>
        <p:blipFill>
          <a:blip r:embed="rId2" cstate="print"/>
          <a:srcRect r="72727"/>
          <a:stretch>
            <a:fillRect/>
          </a:stretch>
        </p:blipFill>
        <p:spPr bwMode="auto">
          <a:xfrm>
            <a:off x="457200" y="6452698"/>
            <a:ext cx="971550" cy="1776902"/>
          </a:xfrm>
          <a:prstGeom prst="rect">
            <a:avLst/>
          </a:prstGeom>
          <a:noFill/>
        </p:spPr>
      </p:pic>
    </p:spTree>
    <p:extLst>
      <p:ext uri="{BB962C8B-B14F-4D97-AF65-F5344CB8AC3E}">
        <p14:creationId xmlns:p14="http://schemas.microsoft.com/office/powerpoint/2010/main" val="334012366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3_Table Slide White">
    <p:bg bwMode="gray">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C1332D7-0D98-FA4F-A93A-534F7C2A52A9}"/>
              </a:ext>
            </a:extLst>
          </p:cNvPr>
          <p:cNvPicPr>
            <a:picLocks noChangeAspect="1"/>
          </p:cNvPicPr>
          <p:nvPr userDrawn="1"/>
        </p:nvPicPr>
        <p:blipFill>
          <a:blip r:embed="rId2" cstate="print">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5424" y="-1"/>
            <a:ext cx="14635823" cy="8255808"/>
          </a:xfrm>
          <a:prstGeom prst="rect">
            <a:avLst/>
          </a:prstGeom>
          <a:ln w="38100">
            <a:solidFill>
              <a:srgbClr val="FFC000"/>
            </a:solidFill>
          </a:ln>
        </p:spPr>
      </p:pic>
      <p:sp>
        <p:nvSpPr>
          <p:cNvPr id="12" name="Title 1">
            <a:extLst>
              <a:ext uri="{FF2B5EF4-FFF2-40B4-BE49-F238E27FC236}">
                <a16:creationId xmlns:a16="http://schemas.microsoft.com/office/drawing/2014/main" id="{E9E6745F-DAB6-B248-B478-7A0CF8A76EEA}"/>
              </a:ext>
            </a:extLst>
          </p:cNvPr>
          <p:cNvSpPr>
            <a:spLocks noGrp="1"/>
          </p:cNvSpPr>
          <p:nvPr>
            <p:ph type="title" hasCustomPrompt="1"/>
          </p:nvPr>
        </p:nvSpPr>
        <p:spPr bwMode="gray">
          <a:xfrm>
            <a:off x="714564" y="474943"/>
            <a:ext cx="6310531" cy="1005842"/>
          </a:xfrm>
          <a:prstGeom prst="rect">
            <a:avLst/>
          </a:prstGeom>
        </p:spPr>
        <p:txBody>
          <a:bodyPr lIns="109728" tIns="54864" rIns="109728" bIns="54864" anchor="ctr" anchorCtr="0">
            <a:noAutofit/>
          </a:bodyPr>
          <a:lstStyle>
            <a:lvl1pPr algn="l">
              <a:defRPr sz="3400" cap="all" spc="0" baseline="0">
                <a:solidFill>
                  <a:schemeClr val="bg1"/>
                </a:solidFill>
                <a:latin typeface="Roboto Medium" pitchFamily="2" charset="0"/>
                <a:ea typeface="Roboto Medium" pitchFamily="2" charset="0"/>
                <a:cs typeface="Roboto Medium" pitchFamily="2" charset="0"/>
              </a:defRPr>
            </a:lvl1pPr>
          </a:lstStyle>
          <a:p>
            <a:r>
              <a:rPr lang="en-US" dirty="0"/>
              <a:t>Table page</a:t>
            </a:r>
          </a:p>
        </p:txBody>
      </p:sp>
      <p:sp>
        <p:nvSpPr>
          <p:cNvPr id="14" name="Text Placeholder 2">
            <a:extLst>
              <a:ext uri="{FF2B5EF4-FFF2-40B4-BE49-F238E27FC236}">
                <a16:creationId xmlns:a16="http://schemas.microsoft.com/office/drawing/2014/main" id="{D67337B8-B091-B842-85CE-B3742661E985}"/>
              </a:ext>
            </a:extLst>
          </p:cNvPr>
          <p:cNvSpPr>
            <a:spLocks noGrp="1"/>
          </p:cNvSpPr>
          <p:nvPr>
            <p:ph type="body" sz="quarter" idx="17"/>
          </p:nvPr>
        </p:nvSpPr>
        <p:spPr>
          <a:xfrm>
            <a:off x="748071" y="1608922"/>
            <a:ext cx="13307078" cy="1036915"/>
          </a:xfrm>
          <a:prstGeom prst="rect">
            <a:avLst/>
          </a:prstGeom>
        </p:spPr>
        <p:txBody>
          <a:bodyPr lIns="109728" tIns="54864" rIns="109728" bIns="54864" anchor="ctr"/>
          <a:lstStyle>
            <a:lvl1pPr marL="0" indent="0" algn="l">
              <a:spcBef>
                <a:spcPts val="1200"/>
              </a:spcBef>
              <a:buNone/>
              <a:defRPr sz="2900">
                <a:solidFill>
                  <a:schemeClr val="bg1"/>
                </a:solidFill>
                <a:latin typeface="Roboto Medium" pitchFamily="2" charset="0"/>
                <a:ea typeface="Roboto Medium" pitchFamily="2" charset="0"/>
                <a:cs typeface="Roboto Medium" pitchFamily="2" charset="0"/>
              </a:defRPr>
            </a:lvl1pPr>
            <a:lvl2pPr marL="550546" indent="-259080">
              <a:spcBef>
                <a:spcPts val="1080"/>
              </a:spcBef>
              <a:tabLst/>
              <a:defRPr sz="2400">
                <a:solidFill>
                  <a:schemeClr val="bg1"/>
                </a:solidFill>
              </a:defRPr>
            </a:lvl2pPr>
            <a:lvl3pPr marL="971550" indent="-259080">
              <a:spcBef>
                <a:spcPts val="1080"/>
              </a:spcBef>
              <a:tabLst/>
              <a:defRPr sz="2200">
                <a:solidFill>
                  <a:schemeClr val="bg1"/>
                </a:solidFill>
              </a:defRPr>
            </a:lvl3pPr>
            <a:lvl4pPr marL="1312546" indent="-243840">
              <a:spcBef>
                <a:spcPts val="1080"/>
              </a:spcBef>
              <a:tabLst/>
              <a:defRPr sz="1900">
                <a:solidFill>
                  <a:schemeClr val="bg1"/>
                </a:solidFill>
              </a:defRPr>
            </a:lvl4pPr>
            <a:lvl5pPr marL="1588770" indent="-276226">
              <a:spcBef>
                <a:spcPts val="1080"/>
              </a:spcBef>
              <a:tabLst/>
              <a:defRPr sz="1900">
                <a:solidFill>
                  <a:schemeClr val="bg1"/>
                </a:solidFill>
              </a:defRPr>
            </a:lvl5pPr>
          </a:lstStyle>
          <a:p>
            <a:pPr lvl="0"/>
            <a:r>
              <a:rPr lang="en-US" dirty="0"/>
              <a:t>Edit Master text styles</a:t>
            </a:r>
          </a:p>
        </p:txBody>
      </p:sp>
      <p:sp>
        <p:nvSpPr>
          <p:cNvPr id="15" name="Table Placeholder 3">
            <a:extLst>
              <a:ext uri="{FF2B5EF4-FFF2-40B4-BE49-F238E27FC236}">
                <a16:creationId xmlns:a16="http://schemas.microsoft.com/office/drawing/2014/main" id="{DF4A2BE1-629A-3B4A-9927-72816EC513BB}"/>
              </a:ext>
            </a:extLst>
          </p:cNvPr>
          <p:cNvSpPr>
            <a:spLocks noGrp="1"/>
          </p:cNvSpPr>
          <p:nvPr>
            <p:ph type="tbl" sz="quarter" idx="18"/>
          </p:nvPr>
        </p:nvSpPr>
        <p:spPr>
          <a:xfrm>
            <a:off x="748071" y="2645837"/>
            <a:ext cx="13307020" cy="4665553"/>
          </a:xfrm>
          <a:prstGeom prst="rect">
            <a:avLst/>
          </a:prstGeom>
        </p:spPr>
        <p:txBody>
          <a:bodyPr lIns="109728" tIns="54864" rIns="109728" bIns="54864"/>
          <a:lstStyle>
            <a:lvl1pPr algn="l">
              <a:defRPr>
                <a:solidFill>
                  <a:schemeClr val="bg1"/>
                </a:solidFill>
                <a:latin typeface="Roboto Medium" pitchFamily="2" charset="0"/>
                <a:ea typeface="Roboto Medium" pitchFamily="2" charset="0"/>
                <a:cs typeface="Roboto Medium" pitchFamily="2" charset="0"/>
              </a:defRPr>
            </a:lvl1pPr>
          </a:lstStyle>
          <a:p>
            <a:endParaRPr lang="en-US" dirty="0"/>
          </a:p>
        </p:txBody>
      </p:sp>
      <p:sp>
        <p:nvSpPr>
          <p:cNvPr id="8" name="Rectangle 7">
            <a:extLst>
              <a:ext uri="{FF2B5EF4-FFF2-40B4-BE49-F238E27FC236}">
                <a16:creationId xmlns:a16="http://schemas.microsoft.com/office/drawing/2014/main" id="{DBDC80C9-6E7D-564C-B2AD-7FC5B8650EDF}"/>
              </a:ext>
            </a:extLst>
          </p:cNvPr>
          <p:cNvSpPr/>
          <p:nvPr userDrawn="1"/>
        </p:nvSpPr>
        <p:spPr>
          <a:xfrm>
            <a:off x="618422" y="474943"/>
            <a:ext cx="102072" cy="10094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09728" tIns="54864" rIns="109728" bIns="54864" rtlCol="0" anchor="ctr"/>
          <a:lstStyle/>
          <a:p>
            <a:endParaRPr lang="en-US" dirty="0">
              <a:solidFill>
                <a:prstClr val="white"/>
              </a:solidFill>
              <a:latin typeface="Roboto Medium" pitchFamily="2" charset="0"/>
              <a:ea typeface="Roboto Medium" pitchFamily="2" charset="0"/>
            </a:endParaRPr>
          </a:p>
        </p:txBody>
      </p:sp>
      <p:pic>
        <p:nvPicPr>
          <p:cNvPr id="13" name="Picture 3" descr="C:\Users\Admin\Downloads\1-05.png"/>
          <p:cNvPicPr>
            <a:picLocks noChangeAspect="1" noChangeArrowheads="1"/>
          </p:cNvPicPr>
          <p:nvPr userDrawn="1"/>
        </p:nvPicPr>
        <p:blipFill>
          <a:blip r:embed="rId3" cstate="print"/>
          <a:srcRect r="73063"/>
          <a:stretch>
            <a:fillRect/>
          </a:stretch>
        </p:blipFill>
        <p:spPr bwMode="auto">
          <a:xfrm>
            <a:off x="381000" y="6455664"/>
            <a:ext cx="990599" cy="1773936"/>
          </a:xfrm>
          <a:prstGeom prst="rect">
            <a:avLst/>
          </a:prstGeom>
          <a:noFill/>
        </p:spPr>
      </p:pic>
    </p:spTree>
    <p:extLst>
      <p:ext uri="{BB962C8B-B14F-4D97-AF65-F5344CB8AC3E}">
        <p14:creationId xmlns:p14="http://schemas.microsoft.com/office/powerpoint/2010/main" val="128461678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Graph Slide White">
    <p:bg bwMode="gray">
      <p:bgPr>
        <a:solidFill>
          <a:schemeClr val="bg1"/>
        </a:solidFill>
        <a:effectLst/>
      </p:bgPr>
    </p:bg>
    <p:spTree>
      <p:nvGrpSpPr>
        <p:cNvPr id="1" name=""/>
        <p:cNvGrpSpPr/>
        <p:nvPr/>
      </p:nvGrpSpPr>
      <p:grpSpPr>
        <a:xfrm>
          <a:off x="0" y="0"/>
          <a:ext cx="0" cy="0"/>
          <a:chOff x="0" y="0"/>
          <a:chExt cx="0" cy="0"/>
        </a:xfrm>
      </p:grpSpPr>
      <p:sp>
        <p:nvSpPr>
          <p:cNvPr id="8" name="Rectangle 7"/>
          <p:cNvSpPr/>
          <p:nvPr userDrawn="1"/>
        </p:nvSpPr>
        <p:spPr bwMode="auto">
          <a:xfrm>
            <a:off x="0" y="0"/>
            <a:ext cx="14630400" cy="8229600"/>
          </a:xfrm>
          <a:prstGeom prst="rect">
            <a:avLst/>
          </a:prstGeom>
          <a:solidFill>
            <a:schemeClr val="bg1">
              <a:alpha val="49000"/>
            </a:schemeClr>
          </a:solidFill>
          <a:ln w="38100"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eaLnBrk="0" fontAlgn="base" hangingPunct="0">
              <a:spcBef>
                <a:spcPct val="0"/>
              </a:spcBef>
              <a:spcAft>
                <a:spcPct val="0"/>
              </a:spcAft>
            </a:pPr>
            <a:endParaRPr lang="en-US" sz="2400">
              <a:solidFill>
                <a:prstClr val="black"/>
              </a:solidFill>
              <a:latin typeface="Roboto Medium" pitchFamily="2" charset="0"/>
              <a:ea typeface="Roboto Medium" pitchFamily="2" charset="0"/>
              <a:cs typeface="Arial" charset="0"/>
            </a:endParaRPr>
          </a:p>
        </p:txBody>
      </p:sp>
      <p:sp>
        <p:nvSpPr>
          <p:cNvPr id="5" name="Chart Placeholder 4">
            <a:extLst>
              <a:ext uri="{FF2B5EF4-FFF2-40B4-BE49-F238E27FC236}">
                <a16:creationId xmlns:a16="http://schemas.microsoft.com/office/drawing/2014/main" id="{C95A2DA0-563A-2A49-9D5E-DC5BC2FF0F6D}"/>
              </a:ext>
            </a:extLst>
          </p:cNvPr>
          <p:cNvSpPr>
            <a:spLocks noGrp="1"/>
          </p:cNvSpPr>
          <p:nvPr>
            <p:ph type="chart" sz="quarter" idx="19"/>
          </p:nvPr>
        </p:nvSpPr>
        <p:spPr>
          <a:xfrm>
            <a:off x="488841" y="2732246"/>
            <a:ext cx="13590418" cy="4502297"/>
          </a:xfrm>
          <a:prstGeom prst="rect">
            <a:avLst/>
          </a:prstGeom>
        </p:spPr>
        <p:txBody>
          <a:bodyPr lIns="109728" tIns="54864" rIns="109728" bIns="54864"/>
          <a:lstStyle>
            <a:lvl1pPr algn="l">
              <a:defRPr>
                <a:solidFill>
                  <a:schemeClr val="tx1"/>
                </a:solidFill>
                <a:latin typeface="Roboto Medium" pitchFamily="2" charset="0"/>
                <a:ea typeface="Roboto Medium" pitchFamily="2" charset="0"/>
                <a:cs typeface="Roboto Medium" pitchFamily="2" charset="0"/>
              </a:defRPr>
            </a:lvl1pPr>
          </a:lstStyle>
          <a:p>
            <a:endParaRPr lang="en-US"/>
          </a:p>
        </p:txBody>
      </p:sp>
      <p:sp>
        <p:nvSpPr>
          <p:cNvPr id="3" name="Text Placeholder 2">
            <a:extLst>
              <a:ext uri="{FF2B5EF4-FFF2-40B4-BE49-F238E27FC236}">
                <a16:creationId xmlns:a16="http://schemas.microsoft.com/office/drawing/2014/main" id="{A57C66B2-DB5E-EF42-BC3E-8844BAB7CAB2}"/>
              </a:ext>
            </a:extLst>
          </p:cNvPr>
          <p:cNvSpPr>
            <a:spLocks noGrp="1"/>
          </p:cNvSpPr>
          <p:nvPr>
            <p:ph type="body" sz="quarter" idx="17"/>
          </p:nvPr>
        </p:nvSpPr>
        <p:spPr>
          <a:xfrm>
            <a:off x="748071" y="1608922"/>
            <a:ext cx="13307078" cy="1036915"/>
          </a:xfrm>
          <a:prstGeom prst="rect">
            <a:avLst/>
          </a:prstGeom>
        </p:spPr>
        <p:txBody>
          <a:bodyPr lIns="109728" tIns="54864" rIns="109728" bIns="54864" anchor="ctr"/>
          <a:lstStyle>
            <a:lvl1pPr marL="0" indent="0" algn="l">
              <a:spcBef>
                <a:spcPts val="1200"/>
              </a:spcBef>
              <a:buNone/>
              <a:defRPr sz="2900">
                <a:solidFill>
                  <a:schemeClr val="tx1"/>
                </a:solidFill>
                <a:latin typeface="Roboto Medium" pitchFamily="2" charset="0"/>
                <a:ea typeface="Roboto Medium" pitchFamily="2" charset="0"/>
                <a:cs typeface="Roboto Medium" pitchFamily="2" charset="0"/>
              </a:defRPr>
            </a:lvl1pPr>
            <a:lvl2pPr marL="550546" indent="-259080">
              <a:spcBef>
                <a:spcPts val="1080"/>
              </a:spcBef>
              <a:tabLst/>
              <a:defRPr sz="2400">
                <a:solidFill>
                  <a:schemeClr val="bg1"/>
                </a:solidFill>
              </a:defRPr>
            </a:lvl2pPr>
            <a:lvl3pPr marL="971550" indent="-259080">
              <a:spcBef>
                <a:spcPts val="1080"/>
              </a:spcBef>
              <a:tabLst/>
              <a:defRPr sz="2200">
                <a:solidFill>
                  <a:schemeClr val="bg1"/>
                </a:solidFill>
              </a:defRPr>
            </a:lvl3pPr>
            <a:lvl4pPr marL="1312546" indent="-243840">
              <a:spcBef>
                <a:spcPts val="1080"/>
              </a:spcBef>
              <a:tabLst/>
              <a:defRPr sz="1900">
                <a:solidFill>
                  <a:schemeClr val="bg1"/>
                </a:solidFill>
              </a:defRPr>
            </a:lvl4pPr>
            <a:lvl5pPr marL="1588770" indent="-276226">
              <a:spcBef>
                <a:spcPts val="1080"/>
              </a:spcBef>
              <a:tabLst/>
              <a:defRPr sz="1900">
                <a:solidFill>
                  <a:schemeClr val="bg1"/>
                </a:solidFill>
              </a:defRPr>
            </a:lvl5pPr>
          </a:lstStyle>
          <a:p>
            <a:pPr lvl="0"/>
            <a:r>
              <a:rPr lang="en-US" dirty="0"/>
              <a:t>Edit Master text styles</a:t>
            </a:r>
          </a:p>
        </p:txBody>
      </p:sp>
      <p:sp>
        <p:nvSpPr>
          <p:cNvPr id="12" name="Title 1">
            <a:extLst>
              <a:ext uri="{FF2B5EF4-FFF2-40B4-BE49-F238E27FC236}">
                <a16:creationId xmlns:a16="http://schemas.microsoft.com/office/drawing/2014/main" id="{E9E6745F-DAB6-B248-B478-7A0CF8A76EEA}"/>
              </a:ext>
            </a:extLst>
          </p:cNvPr>
          <p:cNvSpPr>
            <a:spLocks noGrp="1"/>
          </p:cNvSpPr>
          <p:nvPr>
            <p:ph type="title" hasCustomPrompt="1"/>
          </p:nvPr>
        </p:nvSpPr>
        <p:spPr bwMode="gray">
          <a:xfrm>
            <a:off x="714564" y="474943"/>
            <a:ext cx="6310531" cy="1005842"/>
          </a:xfrm>
          <a:prstGeom prst="rect">
            <a:avLst/>
          </a:prstGeom>
        </p:spPr>
        <p:txBody>
          <a:bodyPr lIns="109728" tIns="54864" rIns="109728" bIns="54864" anchor="ctr" anchorCtr="0">
            <a:noAutofit/>
          </a:bodyPr>
          <a:lstStyle>
            <a:lvl1pPr algn="l">
              <a:defRPr sz="3400" cap="all" spc="0" baseline="0">
                <a:solidFill>
                  <a:schemeClr val="tx1"/>
                </a:solidFill>
                <a:latin typeface="Roboto Medium" pitchFamily="2" charset="0"/>
                <a:ea typeface="Roboto Medium" pitchFamily="2" charset="0"/>
                <a:cs typeface="Roboto Medium" pitchFamily="2" charset="0"/>
              </a:defRPr>
            </a:lvl1pPr>
          </a:lstStyle>
          <a:p>
            <a:r>
              <a:rPr lang="en-US" dirty="0"/>
              <a:t>Bar</a:t>
            </a:r>
            <a:br>
              <a:rPr lang="en-US" dirty="0"/>
            </a:br>
            <a:r>
              <a:rPr lang="en-US" dirty="0"/>
              <a:t>Graph</a:t>
            </a:r>
          </a:p>
        </p:txBody>
      </p:sp>
      <p:sp>
        <p:nvSpPr>
          <p:cNvPr id="9" name="Rectangle 8">
            <a:extLst>
              <a:ext uri="{FF2B5EF4-FFF2-40B4-BE49-F238E27FC236}">
                <a16:creationId xmlns:a16="http://schemas.microsoft.com/office/drawing/2014/main" id="{11A0A2FC-CFFB-864F-97EF-DCB703B50CC1}"/>
              </a:ext>
            </a:extLst>
          </p:cNvPr>
          <p:cNvSpPr/>
          <p:nvPr userDrawn="1"/>
        </p:nvSpPr>
        <p:spPr>
          <a:xfrm>
            <a:off x="618422" y="474943"/>
            <a:ext cx="102072" cy="100949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09728" tIns="54864" rIns="109728" bIns="54864" rtlCol="0" anchor="ctr"/>
          <a:lstStyle/>
          <a:p>
            <a:endParaRPr lang="en-US" dirty="0">
              <a:solidFill>
                <a:prstClr val="white"/>
              </a:solidFill>
              <a:latin typeface="Roboto Medium" pitchFamily="2" charset="0"/>
              <a:ea typeface="Roboto Medium" pitchFamily="2" charset="0"/>
            </a:endParaRPr>
          </a:p>
        </p:txBody>
      </p:sp>
      <p:pic>
        <p:nvPicPr>
          <p:cNvPr id="11" name="Picture 2" descr="C:\Users\Admin\Downloads\Logo-01.png"/>
          <p:cNvPicPr>
            <a:picLocks noChangeAspect="1" noChangeArrowheads="1"/>
          </p:cNvPicPr>
          <p:nvPr userDrawn="1"/>
        </p:nvPicPr>
        <p:blipFill>
          <a:blip r:embed="rId2" cstate="print"/>
          <a:srcRect r="72727"/>
          <a:stretch>
            <a:fillRect/>
          </a:stretch>
        </p:blipFill>
        <p:spPr bwMode="auto">
          <a:xfrm>
            <a:off x="457200" y="6452698"/>
            <a:ext cx="971550" cy="1776902"/>
          </a:xfrm>
          <a:prstGeom prst="rect">
            <a:avLst/>
          </a:prstGeom>
          <a:noFill/>
        </p:spPr>
      </p:pic>
    </p:spTree>
    <p:extLst>
      <p:ext uri="{BB962C8B-B14F-4D97-AF65-F5344CB8AC3E}">
        <p14:creationId xmlns:p14="http://schemas.microsoft.com/office/powerpoint/2010/main" val="220150103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Graph Slide White">
    <p:bg bwMode="gray">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C1332D7-0D98-FA4F-A93A-534F7C2A52A9}"/>
              </a:ext>
            </a:extLst>
          </p:cNvPr>
          <p:cNvPicPr>
            <a:picLocks noChangeAspect="1"/>
          </p:cNvPicPr>
          <p:nvPr userDrawn="1"/>
        </p:nvPicPr>
        <p:blipFill>
          <a:blip r:embed="rId2" cstate="print">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5424" y="-1"/>
            <a:ext cx="14635823" cy="8255808"/>
          </a:xfrm>
          <a:prstGeom prst="rect">
            <a:avLst/>
          </a:prstGeom>
          <a:ln w="38100">
            <a:solidFill>
              <a:srgbClr val="FFC000"/>
            </a:solidFill>
          </a:ln>
        </p:spPr>
      </p:pic>
      <p:sp>
        <p:nvSpPr>
          <p:cNvPr id="5" name="Chart Placeholder 4">
            <a:extLst>
              <a:ext uri="{FF2B5EF4-FFF2-40B4-BE49-F238E27FC236}">
                <a16:creationId xmlns:a16="http://schemas.microsoft.com/office/drawing/2014/main" id="{C95A2DA0-563A-2A49-9D5E-DC5BC2FF0F6D}"/>
              </a:ext>
            </a:extLst>
          </p:cNvPr>
          <p:cNvSpPr>
            <a:spLocks noGrp="1"/>
          </p:cNvSpPr>
          <p:nvPr>
            <p:ph type="chart" sz="quarter" idx="19"/>
          </p:nvPr>
        </p:nvSpPr>
        <p:spPr>
          <a:xfrm>
            <a:off x="488841" y="2732246"/>
            <a:ext cx="13590418" cy="4502297"/>
          </a:xfrm>
          <a:prstGeom prst="rect">
            <a:avLst/>
          </a:prstGeom>
        </p:spPr>
        <p:txBody>
          <a:bodyPr lIns="109728" tIns="54864" rIns="109728" bIns="54864"/>
          <a:lstStyle>
            <a:lvl1pPr algn="l">
              <a:defRPr>
                <a:solidFill>
                  <a:schemeClr val="bg1"/>
                </a:solidFill>
                <a:latin typeface="Roboto Medium" pitchFamily="2" charset="0"/>
                <a:ea typeface="Roboto Medium" pitchFamily="2" charset="0"/>
                <a:cs typeface="Roboto Medium" pitchFamily="2" charset="0"/>
              </a:defRPr>
            </a:lvl1pPr>
          </a:lstStyle>
          <a:p>
            <a:endParaRPr lang="en-US"/>
          </a:p>
        </p:txBody>
      </p:sp>
      <p:sp>
        <p:nvSpPr>
          <p:cNvPr id="3" name="Text Placeholder 2">
            <a:extLst>
              <a:ext uri="{FF2B5EF4-FFF2-40B4-BE49-F238E27FC236}">
                <a16:creationId xmlns:a16="http://schemas.microsoft.com/office/drawing/2014/main" id="{A57C66B2-DB5E-EF42-BC3E-8844BAB7CAB2}"/>
              </a:ext>
            </a:extLst>
          </p:cNvPr>
          <p:cNvSpPr>
            <a:spLocks noGrp="1"/>
          </p:cNvSpPr>
          <p:nvPr>
            <p:ph type="body" sz="quarter" idx="17"/>
          </p:nvPr>
        </p:nvSpPr>
        <p:spPr>
          <a:xfrm>
            <a:off x="748071" y="1608922"/>
            <a:ext cx="13307078" cy="1036915"/>
          </a:xfrm>
          <a:prstGeom prst="rect">
            <a:avLst/>
          </a:prstGeom>
        </p:spPr>
        <p:txBody>
          <a:bodyPr lIns="109728" tIns="54864" rIns="109728" bIns="54864" anchor="ctr"/>
          <a:lstStyle>
            <a:lvl1pPr marL="0" indent="0" algn="l">
              <a:spcBef>
                <a:spcPts val="1200"/>
              </a:spcBef>
              <a:buNone/>
              <a:defRPr sz="2900">
                <a:solidFill>
                  <a:schemeClr val="bg1"/>
                </a:solidFill>
                <a:latin typeface="Roboto Medium" pitchFamily="2" charset="0"/>
                <a:ea typeface="Roboto Medium" pitchFamily="2" charset="0"/>
                <a:cs typeface="Roboto Medium" pitchFamily="2" charset="0"/>
              </a:defRPr>
            </a:lvl1pPr>
            <a:lvl2pPr marL="550546" indent="-259080">
              <a:spcBef>
                <a:spcPts val="1080"/>
              </a:spcBef>
              <a:tabLst/>
              <a:defRPr sz="2400">
                <a:solidFill>
                  <a:schemeClr val="bg1"/>
                </a:solidFill>
              </a:defRPr>
            </a:lvl2pPr>
            <a:lvl3pPr marL="971550" indent="-259080">
              <a:spcBef>
                <a:spcPts val="1080"/>
              </a:spcBef>
              <a:tabLst/>
              <a:defRPr sz="2200">
                <a:solidFill>
                  <a:schemeClr val="bg1"/>
                </a:solidFill>
              </a:defRPr>
            </a:lvl3pPr>
            <a:lvl4pPr marL="1312546" indent="-243840">
              <a:spcBef>
                <a:spcPts val="1080"/>
              </a:spcBef>
              <a:tabLst/>
              <a:defRPr sz="1900">
                <a:solidFill>
                  <a:schemeClr val="bg1"/>
                </a:solidFill>
              </a:defRPr>
            </a:lvl4pPr>
            <a:lvl5pPr marL="1588770" indent="-276226">
              <a:spcBef>
                <a:spcPts val="1080"/>
              </a:spcBef>
              <a:tabLst/>
              <a:defRPr sz="1900">
                <a:solidFill>
                  <a:schemeClr val="bg1"/>
                </a:solidFill>
              </a:defRPr>
            </a:lvl5pPr>
          </a:lstStyle>
          <a:p>
            <a:pPr lvl="0"/>
            <a:r>
              <a:rPr lang="en-US" dirty="0"/>
              <a:t>Edit Master text styles</a:t>
            </a:r>
          </a:p>
        </p:txBody>
      </p:sp>
      <p:sp>
        <p:nvSpPr>
          <p:cNvPr id="12" name="Title 1">
            <a:extLst>
              <a:ext uri="{FF2B5EF4-FFF2-40B4-BE49-F238E27FC236}">
                <a16:creationId xmlns:a16="http://schemas.microsoft.com/office/drawing/2014/main" id="{E9E6745F-DAB6-B248-B478-7A0CF8A76EEA}"/>
              </a:ext>
            </a:extLst>
          </p:cNvPr>
          <p:cNvSpPr>
            <a:spLocks noGrp="1"/>
          </p:cNvSpPr>
          <p:nvPr>
            <p:ph type="title" hasCustomPrompt="1"/>
          </p:nvPr>
        </p:nvSpPr>
        <p:spPr bwMode="gray">
          <a:xfrm>
            <a:off x="714564" y="474943"/>
            <a:ext cx="6310531" cy="1005842"/>
          </a:xfrm>
          <a:prstGeom prst="rect">
            <a:avLst/>
          </a:prstGeom>
        </p:spPr>
        <p:txBody>
          <a:bodyPr lIns="109728" tIns="54864" rIns="109728" bIns="54864" anchor="ctr" anchorCtr="0">
            <a:noAutofit/>
          </a:bodyPr>
          <a:lstStyle>
            <a:lvl1pPr algn="l">
              <a:defRPr sz="3400" cap="all" spc="0" baseline="0">
                <a:solidFill>
                  <a:schemeClr val="bg1"/>
                </a:solidFill>
                <a:latin typeface="Roboto Medium" pitchFamily="2" charset="0"/>
                <a:ea typeface="Roboto Medium" pitchFamily="2" charset="0"/>
                <a:cs typeface="Roboto Medium" pitchFamily="2" charset="0"/>
              </a:defRPr>
            </a:lvl1pPr>
          </a:lstStyle>
          <a:p>
            <a:r>
              <a:rPr lang="en-US" dirty="0"/>
              <a:t>Bar</a:t>
            </a:r>
            <a:br>
              <a:rPr lang="en-US" dirty="0"/>
            </a:br>
            <a:r>
              <a:rPr lang="en-US" dirty="0"/>
              <a:t>Graph</a:t>
            </a:r>
          </a:p>
        </p:txBody>
      </p:sp>
      <p:sp>
        <p:nvSpPr>
          <p:cNvPr id="9" name="Rectangle 8">
            <a:extLst>
              <a:ext uri="{FF2B5EF4-FFF2-40B4-BE49-F238E27FC236}">
                <a16:creationId xmlns:a16="http://schemas.microsoft.com/office/drawing/2014/main" id="{11A0A2FC-CFFB-864F-97EF-DCB703B50CC1}"/>
              </a:ext>
            </a:extLst>
          </p:cNvPr>
          <p:cNvSpPr/>
          <p:nvPr userDrawn="1"/>
        </p:nvSpPr>
        <p:spPr>
          <a:xfrm>
            <a:off x="618422" y="474943"/>
            <a:ext cx="102072" cy="10094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09728" tIns="54864" rIns="109728" bIns="54864" rtlCol="0" anchor="ctr"/>
          <a:lstStyle/>
          <a:p>
            <a:endParaRPr lang="en-US" dirty="0">
              <a:solidFill>
                <a:prstClr val="white"/>
              </a:solidFill>
              <a:latin typeface="Roboto Medium" pitchFamily="2" charset="0"/>
              <a:ea typeface="Roboto Medium" pitchFamily="2" charset="0"/>
            </a:endParaRPr>
          </a:p>
        </p:txBody>
      </p:sp>
      <p:pic>
        <p:nvPicPr>
          <p:cNvPr id="13" name="Picture 3" descr="C:\Users\Admin\Downloads\1-05.png"/>
          <p:cNvPicPr>
            <a:picLocks noChangeAspect="1" noChangeArrowheads="1"/>
          </p:cNvPicPr>
          <p:nvPr userDrawn="1"/>
        </p:nvPicPr>
        <p:blipFill>
          <a:blip r:embed="rId3" cstate="print"/>
          <a:srcRect r="73063"/>
          <a:stretch>
            <a:fillRect/>
          </a:stretch>
        </p:blipFill>
        <p:spPr bwMode="auto">
          <a:xfrm>
            <a:off x="381000" y="6455664"/>
            <a:ext cx="990599" cy="1773936"/>
          </a:xfrm>
          <a:prstGeom prst="rect">
            <a:avLst/>
          </a:prstGeom>
          <a:noFill/>
        </p:spPr>
      </p:pic>
    </p:spTree>
    <p:extLst>
      <p:ext uri="{BB962C8B-B14F-4D97-AF65-F5344CB8AC3E}">
        <p14:creationId xmlns:p14="http://schemas.microsoft.com/office/powerpoint/2010/main" val="55340763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opy and Graph White">
    <p:bg bwMode="gray">
      <p:bgPr>
        <a:solidFill>
          <a:schemeClr val="bg1"/>
        </a:solidFill>
        <a:effectLst/>
      </p:bgPr>
    </p:bg>
    <p:spTree>
      <p:nvGrpSpPr>
        <p:cNvPr id="1" name=""/>
        <p:cNvGrpSpPr/>
        <p:nvPr/>
      </p:nvGrpSpPr>
      <p:grpSpPr>
        <a:xfrm>
          <a:off x="0" y="0"/>
          <a:ext cx="0" cy="0"/>
          <a:chOff x="0" y="0"/>
          <a:chExt cx="0" cy="0"/>
        </a:xfrm>
      </p:grpSpPr>
      <p:sp>
        <p:nvSpPr>
          <p:cNvPr id="12" name="Rectangle 11"/>
          <p:cNvSpPr/>
          <p:nvPr userDrawn="1"/>
        </p:nvSpPr>
        <p:spPr bwMode="auto">
          <a:xfrm>
            <a:off x="0" y="0"/>
            <a:ext cx="14630400" cy="8229600"/>
          </a:xfrm>
          <a:prstGeom prst="rect">
            <a:avLst/>
          </a:prstGeom>
          <a:solidFill>
            <a:schemeClr val="bg1">
              <a:alpha val="49000"/>
            </a:schemeClr>
          </a:solidFill>
          <a:ln w="38100"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eaLnBrk="0" fontAlgn="base" hangingPunct="0">
              <a:spcBef>
                <a:spcPct val="0"/>
              </a:spcBef>
              <a:spcAft>
                <a:spcPct val="0"/>
              </a:spcAft>
            </a:pPr>
            <a:endParaRPr lang="en-US" sz="2400">
              <a:solidFill>
                <a:prstClr val="black"/>
              </a:solidFill>
              <a:latin typeface="Roboto Medium" pitchFamily="2" charset="0"/>
              <a:ea typeface="Roboto Medium" pitchFamily="2" charset="0"/>
              <a:cs typeface="Arial" charset="0"/>
            </a:endParaRPr>
          </a:p>
        </p:txBody>
      </p:sp>
      <p:sp>
        <p:nvSpPr>
          <p:cNvPr id="3" name="Text Placeholder 2">
            <a:extLst>
              <a:ext uri="{FF2B5EF4-FFF2-40B4-BE49-F238E27FC236}">
                <a16:creationId xmlns:a16="http://schemas.microsoft.com/office/drawing/2014/main" id="{A57C66B2-DB5E-EF42-BC3E-8844BAB7CAB2}"/>
              </a:ext>
            </a:extLst>
          </p:cNvPr>
          <p:cNvSpPr>
            <a:spLocks noGrp="1"/>
          </p:cNvSpPr>
          <p:nvPr>
            <p:ph type="body" sz="quarter" idx="17" hasCustomPrompt="1"/>
          </p:nvPr>
        </p:nvSpPr>
        <p:spPr>
          <a:xfrm>
            <a:off x="748071" y="1679555"/>
            <a:ext cx="6277024" cy="5667376"/>
          </a:xfrm>
          <a:prstGeom prst="rect">
            <a:avLst/>
          </a:prstGeom>
        </p:spPr>
        <p:txBody>
          <a:bodyPr lIns="109728" tIns="54864" rIns="109728" bIns="54864"/>
          <a:lstStyle>
            <a:lvl1pPr algn="l">
              <a:spcBef>
                <a:spcPts val="1200"/>
              </a:spcBef>
              <a:buClr>
                <a:schemeClr val="tx1"/>
              </a:buClr>
              <a:defRPr sz="2900">
                <a:solidFill>
                  <a:schemeClr val="tx1"/>
                </a:solidFill>
                <a:latin typeface="Roboto Medium" pitchFamily="2" charset="0"/>
                <a:ea typeface="Roboto Medium" pitchFamily="2" charset="0"/>
                <a:cs typeface="Roboto Medium" pitchFamily="2" charset="0"/>
              </a:defRPr>
            </a:lvl1pPr>
            <a:lvl2pPr marL="550546" indent="-259080" algn="l">
              <a:spcBef>
                <a:spcPts val="1200"/>
              </a:spcBef>
              <a:tabLst/>
              <a:defRPr sz="2600">
                <a:solidFill>
                  <a:schemeClr val="tx1"/>
                </a:solidFill>
                <a:latin typeface="Roboto Medium" pitchFamily="2" charset="0"/>
                <a:ea typeface="Roboto Medium" pitchFamily="2" charset="0"/>
                <a:cs typeface="Roboto Medium" pitchFamily="2" charset="0"/>
              </a:defRPr>
            </a:lvl2pPr>
            <a:lvl3pPr marL="971550" indent="-259080" algn="l">
              <a:spcBef>
                <a:spcPts val="1200"/>
              </a:spcBef>
              <a:tabLst/>
              <a:defRPr sz="2400">
                <a:solidFill>
                  <a:schemeClr val="tx1"/>
                </a:solidFill>
                <a:latin typeface="Roboto Medium" pitchFamily="2" charset="0"/>
                <a:ea typeface="Roboto Medium" pitchFamily="2" charset="0"/>
                <a:cs typeface="Roboto Medium" pitchFamily="2" charset="0"/>
              </a:defRPr>
            </a:lvl3pPr>
            <a:lvl4pPr marL="1312546" indent="-243840">
              <a:spcBef>
                <a:spcPts val="1080"/>
              </a:spcBef>
              <a:tabLst/>
              <a:defRPr sz="1900">
                <a:solidFill>
                  <a:schemeClr val="bg1"/>
                </a:solidFill>
              </a:defRPr>
            </a:lvl4pPr>
            <a:lvl5pPr marL="1588770" indent="-276226">
              <a:spcBef>
                <a:spcPts val="1080"/>
              </a:spcBef>
              <a:tabLst/>
              <a:defRPr sz="1900">
                <a:solidFill>
                  <a:schemeClr val="bg1"/>
                </a:solidFill>
              </a:defRPr>
            </a:lvl5pPr>
          </a:lstStyle>
          <a:p>
            <a:pPr lvl="0"/>
            <a:r>
              <a:rPr lang="en-US" altLang="ja-JP" dirty="0"/>
              <a:t>Editable body copy</a:t>
            </a:r>
          </a:p>
          <a:p>
            <a:pPr lvl="1"/>
            <a:r>
              <a:rPr lang="en-US" altLang="ja-JP" dirty="0"/>
              <a:t>Editable body copy</a:t>
            </a:r>
          </a:p>
          <a:p>
            <a:pPr lvl="2"/>
            <a:r>
              <a:rPr lang="en-US" altLang="ja-JP" dirty="0"/>
              <a:t>Editable body copy</a:t>
            </a:r>
          </a:p>
        </p:txBody>
      </p:sp>
      <p:sp>
        <p:nvSpPr>
          <p:cNvPr id="11" name="Chart Placeholder 4">
            <a:extLst>
              <a:ext uri="{FF2B5EF4-FFF2-40B4-BE49-F238E27FC236}">
                <a16:creationId xmlns:a16="http://schemas.microsoft.com/office/drawing/2014/main" id="{0E80621C-217C-7C43-B92C-608DB858D173}"/>
              </a:ext>
            </a:extLst>
          </p:cNvPr>
          <p:cNvSpPr>
            <a:spLocks noGrp="1"/>
          </p:cNvSpPr>
          <p:nvPr>
            <p:ph type="chart" sz="quarter" idx="19"/>
          </p:nvPr>
        </p:nvSpPr>
        <p:spPr>
          <a:xfrm>
            <a:off x="7594334" y="1651281"/>
            <a:ext cx="6484925" cy="5747084"/>
          </a:xfrm>
          <a:prstGeom prst="rect">
            <a:avLst/>
          </a:prstGeom>
        </p:spPr>
        <p:txBody>
          <a:bodyPr lIns="109728" tIns="54864" rIns="109728" bIns="54864"/>
          <a:lstStyle>
            <a:lvl1pPr algn="l">
              <a:defRPr>
                <a:solidFill>
                  <a:schemeClr val="tx1"/>
                </a:solidFill>
                <a:latin typeface="Roboto Medium" pitchFamily="2" charset="0"/>
                <a:ea typeface="Roboto Medium" pitchFamily="2" charset="0"/>
                <a:cs typeface="Roboto Medium" pitchFamily="2" charset="0"/>
              </a:defRPr>
            </a:lvl1pPr>
          </a:lstStyle>
          <a:p>
            <a:endParaRPr lang="en-US" dirty="0"/>
          </a:p>
        </p:txBody>
      </p:sp>
      <p:sp>
        <p:nvSpPr>
          <p:cNvPr id="8" name="Title 1">
            <a:extLst>
              <a:ext uri="{FF2B5EF4-FFF2-40B4-BE49-F238E27FC236}">
                <a16:creationId xmlns:a16="http://schemas.microsoft.com/office/drawing/2014/main" id="{617F8CCD-7C0E-0D48-972D-76049626514F}"/>
              </a:ext>
            </a:extLst>
          </p:cNvPr>
          <p:cNvSpPr>
            <a:spLocks noGrp="1"/>
          </p:cNvSpPr>
          <p:nvPr>
            <p:ph type="title" hasCustomPrompt="1"/>
          </p:nvPr>
        </p:nvSpPr>
        <p:spPr bwMode="gray">
          <a:xfrm>
            <a:off x="714564" y="474943"/>
            <a:ext cx="7454312" cy="1005842"/>
          </a:xfrm>
          <a:prstGeom prst="rect">
            <a:avLst/>
          </a:prstGeom>
        </p:spPr>
        <p:txBody>
          <a:bodyPr lIns="109728" tIns="54864" rIns="109728" bIns="54864" anchor="ctr" anchorCtr="0">
            <a:noAutofit/>
          </a:bodyPr>
          <a:lstStyle>
            <a:lvl1pPr algn="l">
              <a:defRPr sz="3400" cap="all" spc="0" baseline="0">
                <a:solidFill>
                  <a:schemeClr val="tx1">
                    <a:lumMod val="95000"/>
                    <a:lumOff val="5000"/>
                  </a:schemeClr>
                </a:solidFill>
                <a:latin typeface="Roboto Medium" pitchFamily="2" charset="0"/>
                <a:ea typeface="Roboto Medium" pitchFamily="2" charset="0"/>
                <a:cs typeface="Roboto Medium" pitchFamily="2" charset="0"/>
              </a:defRPr>
            </a:lvl1pPr>
          </a:lstStyle>
          <a:p>
            <a:r>
              <a:rPr lang="en-US" dirty="0"/>
              <a:t>Heading </a:t>
            </a:r>
            <a:br>
              <a:rPr lang="en-US" dirty="0"/>
            </a:br>
            <a:r>
              <a:rPr lang="en-US" dirty="0"/>
              <a:t>Copy Here</a:t>
            </a:r>
          </a:p>
        </p:txBody>
      </p:sp>
      <p:sp>
        <p:nvSpPr>
          <p:cNvPr id="13" name="Rectangle 12">
            <a:extLst>
              <a:ext uri="{FF2B5EF4-FFF2-40B4-BE49-F238E27FC236}">
                <a16:creationId xmlns:a16="http://schemas.microsoft.com/office/drawing/2014/main" id="{F0E66791-D2DC-6C40-8685-5E4DB32DD952}"/>
              </a:ext>
            </a:extLst>
          </p:cNvPr>
          <p:cNvSpPr/>
          <p:nvPr userDrawn="1"/>
        </p:nvSpPr>
        <p:spPr>
          <a:xfrm>
            <a:off x="618422" y="474943"/>
            <a:ext cx="102072" cy="100949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09728" tIns="54864" rIns="109728" bIns="54864" rtlCol="0" anchor="ctr"/>
          <a:lstStyle/>
          <a:p>
            <a:endParaRPr lang="en-US" dirty="0">
              <a:solidFill>
                <a:prstClr val="white"/>
              </a:solidFill>
              <a:latin typeface="Roboto Medium" pitchFamily="2" charset="0"/>
              <a:ea typeface="Roboto Medium" pitchFamily="2" charset="0"/>
            </a:endParaRPr>
          </a:p>
        </p:txBody>
      </p:sp>
      <p:pic>
        <p:nvPicPr>
          <p:cNvPr id="9" name="Picture 2" descr="C:\Users\Admin\Downloads\Logo-01.png"/>
          <p:cNvPicPr>
            <a:picLocks noChangeAspect="1" noChangeArrowheads="1"/>
          </p:cNvPicPr>
          <p:nvPr userDrawn="1"/>
        </p:nvPicPr>
        <p:blipFill>
          <a:blip r:embed="rId2" cstate="print"/>
          <a:srcRect r="72727"/>
          <a:stretch>
            <a:fillRect/>
          </a:stretch>
        </p:blipFill>
        <p:spPr bwMode="auto">
          <a:xfrm>
            <a:off x="457200" y="6452698"/>
            <a:ext cx="971550" cy="1776902"/>
          </a:xfrm>
          <a:prstGeom prst="rect">
            <a:avLst/>
          </a:prstGeom>
          <a:noFill/>
        </p:spPr>
      </p:pic>
    </p:spTree>
    <p:extLst>
      <p:ext uri="{BB962C8B-B14F-4D97-AF65-F5344CB8AC3E}">
        <p14:creationId xmlns:p14="http://schemas.microsoft.com/office/powerpoint/2010/main" val="2233205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Copy and Graph White">
    <p:bg bwMode="gray">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C1332D7-0D98-FA4F-A93A-534F7C2A52A9}"/>
              </a:ext>
            </a:extLst>
          </p:cNvPr>
          <p:cNvPicPr>
            <a:picLocks noChangeAspect="1"/>
          </p:cNvPicPr>
          <p:nvPr userDrawn="1"/>
        </p:nvPicPr>
        <p:blipFill>
          <a:blip r:embed="rId2" cstate="print">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5424" y="-1"/>
            <a:ext cx="14635823" cy="8255808"/>
          </a:xfrm>
          <a:prstGeom prst="rect">
            <a:avLst/>
          </a:prstGeom>
          <a:ln w="38100">
            <a:solidFill>
              <a:srgbClr val="FFC000"/>
            </a:solidFill>
          </a:ln>
        </p:spPr>
      </p:pic>
      <p:sp>
        <p:nvSpPr>
          <p:cNvPr id="3" name="Text Placeholder 2">
            <a:extLst>
              <a:ext uri="{FF2B5EF4-FFF2-40B4-BE49-F238E27FC236}">
                <a16:creationId xmlns:a16="http://schemas.microsoft.com/office/drawing/2014/main" id="{A57C66B2-DB5E-EF42-BC3E-8844BAB7CAB2}"/>
              </a:ext>
            </a:extLst>
          </p:cNvPr>
          <p:cNvSpPr>
            <a:spLocks noGrp="1"/>
          </p:cNvSpPr>
          <p:nvPr>
            <p:ph type="body" sz="quarter" idx="17" hasCustomPrompt="1"/>
          </p:nvPr>
        </p:nvSpPr>
        <p:spPr>
          <a:xfrm>
            <a:off x="748071" y="1679555"/>
            <a:ext cx="6277024" cy="5667376"/>
          </a:xfrm>
          <a:prstGeom prst="rect">
            <a:avLst/>
          </a:prstGeom>
        </p:spPr>
        <p:txBody>
          <a:bodyPr lIns="109728" tIns="54864" rIns="109728" bIns="54864"/>
          <a:lstStyle>
            <a:lvl1pPr algn="l">
              <a:spcBef>
                <a:spcPts val="1200"/>
              </a:spcBef>
              <a:buClr>
                <a:schemeClr val="tx1"/>
              </a:buClr>
              <a:defRPr sz="2900">
                <a:solidFill>
                  <a:schemeClr val="bg1"/>
                </a:solidFill>
                <a:latin typeface="Roboto Medium" pitchFamily="2" charset="0"/>
                <a:ea typeface="Roboto Medium" pitchFamily="2" charset="0"/>
                <a:cs typeface="Roboto Medium" pitchFamily="2" charset="0"/>
              </a:defRPr>
            </a:lvl1pPr>
            <a:lvl2pPr marL="550546" indent="-259080" algn="l">
              <a:spcBef>
                <a:spcPts val="1200"/>
              </a:spcBef>
              <a:tabLst/>
              <a:defRPr sz="2600">
                <a:solidFill>
                  <a:schemeClr val="bg1"/>
                </a:solidFill>
                <a:latin typeface="Roboto Medium" pitchFamily="2" charset="0"/>
                <a:ea typeface="Roboto Medium" pitchFamily="2" charset="0"/>
                <a:cs typeface="Roboto Medium" pitchFamily="2" charset="0"/>
              </a:defRPr>
            </a:lvl2pPr>
            <a:lvl3pPr marL="971550" indent="-259080" algn="l">
              <a:spcBef>
                <a:spcPts val="1200"/>
              </a:spcBef>
              <a:tabLst/>
              <a:defRPr sz="2400">
                <a:solidFill>
                  <a:schemeClr val="bg1"/>
                </a:solidFill>
                <a:latin typeface="Roboto Medium" pitchFamily="2" charset="0"/>
                <a:ea typeface="Roboto Medium" pitchFamily="2" charset="0"/>
                <a:cs typeface="Roboto Medium" pitchFamily="2" charset="0"/>
              </a:defRPr>
            </a:lvl3pPr>
            <a:lvl4pPr marL="1312546" indent="-243840">
              <a:spcBef>
                <a:spcPts val="1080"/>
              </a:spcBef>
              <a:tabLst/>
              <a:defRPr sz="1900">
                <a:solidFill>
                  <a:schemeClr val="bg1"/>
                </a:solidFill>
              </a:defRPr>
            </a:lvl4pPr>
            <a:lvl5pPr marL="1588770" indent="-276226">
              <a:spcBef>
                <a:spcPts val="1080"/>
              </a:spcBef>
              <a:tabLst/>
              <a:defRPr sz="1900">
                <a:solidFill>
                  <a:schemeClr val="bg1"/>
                </a:solidFill>
              </a:defRPr>
            </a:lvl5pPr>
          </a:lstStyle>
          <a:p>
            <a:pPr lvl="0"/>
            <a:r>
              <a:rPr lang="en-US" altLang="ja-JP" dirty="0"/>
              <a:t>Editable body copy</a:t>
            </a:r>
          </a:p>
          <a:p>
            <a:pPr lvl="1"/>
            <a:r>
              <a:rPr lang="en-US" altLang="ja-JP" dirty="0"/>
              <a:t>Editable body copy</a:t>
            </a:r>
          </a:p>
          <a:p>
            <a:pPr lvl="2"/>
            <a:r>
              <a:rPr lang="en-US" altLang="ja-JP" dirty="0"/>
              <a:t>Editable body copy</a:t>
            </a:r>
          </a:p>
        </p:txBody>
      </p:sp>
      <p:sp>
        <p:nvSpPr>
          <p:cNvPr id="11" name="Chart Placeholder 4">
            <a:extLst>
              <a:ext uri="{FF2B5EF4-FFF2-40B4-BE49-F238E27FC236}">
                <a16:creationId xmlns:a16="http://schemas.microsoft.com/office/drawing/2014/main" id="{0E80621C-217C-7C43-B92C-608DB858D173}"/>
              </a:ext>
            </a:extLst>
          </p:cNvPr>
          <p:cNvSpPr>
            <a:spLocks noGrp="1"/>
          </p:cNvSpPr>
          <p:nvPr>
            <p:ph type="chart" sz="quarter" idx="19"/>
          </p:nvPr>
        </p:nvSpPr>
        <p:spPr>
          <a:xfrm>
            <a:off x="7594334" y="1651281"/>
            <a:ext cx="6484925" cy="5747084"/>
          </a:xfrm>
          <a:prstGeom prst="rect">
            <a:avLst/>
          </a:prstGeom>
        </p:spPr>
        <p:txBody>
          <a:bodyPr lIns="109728" tIns="54864" rIns="109728" bIns="54864"/>
          <a:lstStyle>
            <a:lvl1pPr algn="l">
              <a:defRPr>
                <a:solidFill>
                  <a:schemeClr val="bg1"/>
                </a:solidFill>
                <a:latin typeface="Roboto Medium" pitchFamily="2" charset="0"/>
                <a:ea typeface="Roboto Medium" pitchFamily="2" charset="0"/>
                <a:cs typeface="Roboto Medium" pitchFamily="2" charset="0"/>
              </a:defRPr>
            </a:lvl1pPr>
          </a:lstStyle>
          <a:p>
            <a:endParaRPr lang="en-US" dirty="0"/>
          </a:p>
        </p:txBody>
      </p:sp>
      <p:sp>
        <p:nvSpPr>
          <p:cNvPr id="8" name="Title 1">
            <a:extLst>
              <a:ext uri="{FF2B5EF4-FFF2-40B4-BE49-F238E27FC236}">
                <a16:creationId xmlns:a16="http://schemas.microsoft.com/office/drawing/2014/main" id="{617F8CCD-7C0E-0D48-972D-76049626514F}"/>
              </a:ext>
            </a:extLst>
          </p:cNvPr>
          <p:cNvSpPr>
            <a:spLocks noGrp="1"/>
          </p:cNvSpPr>
          <p:nvPr>
            <p:ph type="title" hasCustomPrompt="1"/>
          </p:nvPr>
        </p:nvSpPr>
        <p:spPr bwMode="gray">
          <a:xfrm>
            <a:off x="714564" y="474943"/>
            <a:ext cx="7454312" cy="1005842"/>
          </a:xfrm>
          <a:prstGeom prst="rect">
            <a:avLst/>
          </a:prstGeom>
        </p:spPr>
        <p:txBody>
          <a:bodyPr lIns="109728" tIns="54864" rIns="109728" bIns="54864" anchor="ctr" anchorCtr="0">
            <a:noAutofit/>
          </a:bodyPr>
          <a:lstStyle>
            <a:lvl1pPr algn="l">
              <a:defRPr sz="3400" cap="all" spc="0" baseline="0">
                <a:solidFill>
                  <a:schemeClr val="bg1"/>
                </a:solidFill>
                <a:latin typeface="Roboto Medium" pitchFamily="2" charset="0"/>
                <a:ea typeface="Roboto Medium" pitchFamily="2" charset="0"/>
                <a:cs typeface="Roboto Medium" pitchFamily="2" charset="0"/>
              </a:defRPr>
            </a:lvl1pPr>
          </a:lstStyle>
          <a:p>
            <a:r>
              <a:rPr lang="en-US" dirty="0"/>
              <a:t>Heading </a:t>
            </a:r>
            <a:br>
              <a:rPr lang="en-US" dirty="0"/>
            </a:br>
            <a:r>
              <a:rPr lang="en-US" dirty="0"/>
              <a:t>Copy Here</a:t>
            </a:r>
          </a:p>
        </p:txBody>
      </p:sp>
      <p:sp>
        <p:nvSpPr>
          <p:cNvPr id="13" name="Rectangle 12">
            <a:extLst>
              <a:ext uri="{FF2B5EF4-FFF2-40B4-BE49-F238E27FC236}">
                <a16:creationId xmlns:a16="http://schemas.microsoft.com/office/drawing/2014/main" id="{F0E66791-D2DC-6C40-8685-5E4DB32DD952}"/>
              </a:ext>
            </a:extLst>
          </p:cNvPr>
          <p:cNvSpPr/>
          <p:nvPr userDrawn="1"/>
        </p:nvSpPr>
        <p:spPr>
          <a:xfrm>
            <a:off x="618422" y="474943"/>
            <a:ext cx="102072" cy="10094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09728" tIns="54864" rIns="109728" bIns="54864" rtlCol="0" anchor="ctr"/>
          <a:lstStyle/>
          <a:p>
            <a:endParaRPr lang="en-US" dirty="0">
              <a:solidFill>
                <a:prstClr val="white"/>
              </a:solidFill>
              <a:latin typeface="Roboto Medium" pitchFamily="2" charset="0"/>
              <a:ea typeface="Roboto Medium" pitchFamily="2" charset="0"/>
            </a:endParaRPr>
          </a:p>
        </p:txBody>
      </p:sp>
      <p:pic>
        <p:nvPicPr>
          <p:cNvPr id="12" name="Picture 3" descr="C:\Users\Admin\Downloads\1-05.png"/>
          <p:cNvPicPr>
            <a:picLocks noChangeAspect="1" noChangeArrowheads="1"/>
          </p:cNvPicPr>
          <p:nvPr userDrawn="1"/>
        </p:nvPicPr>
        <p:blipFill>
          <a:blip r:embed="rId3" cstate="print"/>
          <a:srcRect r="73063"/>
          <a:stretch>
            <a:fillRect/>
          </a:stretch>
        </p:blipFill>
        <p:spPr bwMode="auto">
          <a:xfrm>
            <a:off x="381000" y="6455664"/>
            <a:ext cx="990599" cy="1773936"/>
          </a:xfrm>
          <a:prstGeom prst="rect">
            <a:avLst/>
          </a:prstGeom>
          <a:noFill/>
        </p:spPr>
      </p:pic>
    </p:spTree>
    <p:extLst>
      <p:ext uri="{BB962C8B-B14F-4D97-AF65-F5344CB8AC3E}">
        <p14:creationId xmlns:p14="http://schemas.microsoft.com/office/powerpoint/2010/main" val="37128987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Thank You White">
    <p:bg bwMode="gray">
      <p:bgPr>
        <a:solidFill>
          <a:schemeClr val="bg1"/>
        </a:solidFill>
        <a:effectLst/>
      </p:bgPr>
    </p:bg>
    <p:spTree>
      <p:nvGrpSpPr>
        <p:cNvPr id="1" name=""/>
        <p:cNvGrpSpPr/>
        <p:nvPr/>
      </p:nvGrpSpPr>
      <p:grpSpPr>
        <a:xfrm>
          <a:off x="0" y="0"/>
          <a:ext cx="0" cy="0"/>
          <a:chOff x="0" y="0"/>
          <a:chExt cx="0" cy="0"/>
        </a:xfrm>
      </p:grpSpPr>
      <p:pic>
        <p:nvPicPr>
          <p:cNvPr id="6" name="Picture 2" descr="C:\Users\Admin\Downloads\WSBC_REVA_LOGO_180x180_px_150420_V001.png"/>
          <p:cNvPicPr>
            <a:picLocks noChangeAspect="1" noChangeArrowheads="1"/>
          </p:cNvPicPr>
          <p:nvPr userDrawn="1"/>
        </p:nvPicPr>
        <p:blipFill>
          <a:blip r:embed="rId2" cstate="print"/>
          <a:srcRect r="50000"/>
          <a:stretch>
            <a:fillRect/>
          </a:stretch>
        </p:blipFill>
        <p:spPr bwMode="auto">
          <a:xfrm>
            <a:off x="11201400" y="914400"/>
            <a:ext cx="3429000" cy="6858000"/>
          </a:xfrm>
          <a:prstGeom prst="rect">
            <a:avLst/>
          </a:prstGeom>
          <a:noFill/>
        </p:spPr>
      </p:pic>
      <p:sp>
        <p:nvSpPr>
          <p:cNvPr id="9" name="Rectangle 8"/>
          <p:cNvSpPr/>
          <p:nvPr userDrawn="1"/>
        </p:nvSpPr>
        <p:spPr bwMode="auto">
          <a:xfrm>
            <a:off x="0" y="0"/>
            <a:ext cx="14630400" cy="8229600"/>
          </a:xfrm>
          <a:prstGeom prst="rect">
            <a:avLst/>
          </a:prstGeom>
          <a:solidFill>
            <a:schemeClr val="bg1">
              <a:alpha val="49000"/>
            </a:schemeClr>
          </a:solidFill>
          <a:ln w="38100"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eaLnBrk="0" fontAlgn="base" hangingPunct="0">
              <a:spcBef>
                <a:spcPct val="0"/>
              </a:spcBef>
              <a:spcAft>
                <a:spcPct val="0"/>
              </a:spcAft>
            </a:pPr>
            <a:endParaRPr lang="en-US" sz="2400">
              <a:solidFill>
                <a:prstClr val="black"/>
              </a:solidFill>
              <a:latin typeface="Roboto Medium" pitchFamily="2" charset="0"/>
              <a:ea typeface="Roboto Medium" pitchFamily="2" charset="0"/>
              <a:cs typeface="Arial" charset="0"/>
            </a:endParaRPr>
          </a:p>
        </p:txBody>
      </p:sp>
      <p:sp>
        <p:nvSpPr>
          <p:cNvPr id="10" name="Title 1">
            <a:extLst>
              <a:ext uri="{FF2B5EF4-FFF2-40B4-BE49-F238E27FC236}">
                <a16:creationId xmlns:a16="http://schemas.microsoft.com/office/drawing/2014/main" id="{F49B44DA-46E8-CE45-AC10-AC35239D504E}"/>
              </a:ext>
            </a:extLst>
          </p:cNvPr>
          <p:cNvSpPr>
            <a:spLocks noGrp="1"/>
          </p:cNvSpPr>
          <p:nvPr>
            <p:ph type="title" hasCustomPrompt="1"/>
          </p:nvPr>
        </p:nvSpPr>
        <p:spPr bwMode="gray">
          <a:xfrm>
            <a:off x="917971" y="3250704"/>
            <a:ext cx="12618720" cy="1590676"/>
          </a:xfrm>
          <a:prstGeom prst="rect">
            <a:avLst/>
          </a:prstGeom>
        </p:spPr>
        <p:txBody>
          <a:bodyPr lIns="109728" tIns="54864" rIns="109728" bIns="54864" anchor="ctr"/>
          <a:lstStyle>
            <a:lvl1pPr>
              <a:defRPr sz="9400" b="1" i="0" spc="0">
                <a:solidFill>
                  <a:schemeClr val="tx1"/>
                </a:solidFill>
                <a:latin typeface="Roboto Medium" pitchFamily="2" charset="0"/>
                <a:ea typeface="Roboto Medium" pitchFamily="2" charset="0"/>
                <a:cs typeface="Roboto Medium" pitchFamily="2" charset="0"/>
              </a:defRPr>
            </a:lvl1pPr>
          </a:lstStyle>
          <a:p>
            <a:r>
              <a:rPr lang="en-US" dirty="0"/>
              <a:t>THANK YOU</a:t>
            </a:r>
            <a:endParaRPr lang="en-NZ" dirty="0"/>
          </a:p>
        </p:txBody>
      </p:sp>
      <p:sp>
        <p:nvSpPr>
          <p:cNvPr id="11" name="Rectangle 10">
            <a:extLst>
              <a:ext uri="{FF2B5EF4-FFF2-40B4-BE49-F238E27FC236}">
                <a16:creationId xmlns:a16="http://schemas.microsoft.com/office/drawing/2014/main" id="{8035B185-C39F-9B4A-B035-864981C32176}"/>
              </a:ext>
            </a:extLst>
          </p:cNvPr>
          <p:cNvSpPr/>
          <p:nvPr userDrawn="1"/>
        </p:nvSpPr>
        <p:spPr>
          <a:xfrm>
            <a:off x="586904" y="2818656"/>
            <a:ext cx="102072" cy="230428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09728" tIns="54864" rIns="109728" bIns="54864" rtlCol="0" anchor="ctr"/>
          <a:lstStyle/>
          <a:p>
            <a:pPr algn="ctr"/>
            <a:endParaRPr lang="en-US" dirty="0">
              <a:solidFill>
                <a:prstClr val="black"/>
              </a:solidFill>
              <a:latin typeface="Nobel-Book" panose="02000503040000020004" pitchFamily="2" charset="0"/>
            </a:endParaRPr>
          </a:p>
        </p:txBody>
      </p:sp>
      <p:pic>
        <p:nvPicPr>
          <p:cNvPr id="12" name="Picture 2" descr="C:\Users\Admin\Downloads\Logo-01.png"/>
          <p:cNvPicPr>
            <a:picLocks noChangeAspect="1" noChangeArrowheads="1"/>
          </p:cNvPicPr>
          <p:nvPr userDrawn="1"/>
        </p:nvPicPr>
        <p:blipFill>
          <a:blip r:embed="rId3" cstate="print"/>
          <a:srcRect/>
          <a:stretch>
            <a:fillRect/>
          </a:stretch>
        </p:blipFill>
        <p:spPr bwMode="auto">
          <a:xfrm>
            <a:off x="10763250" y="1"/>
            <a:ext cx="3562350" cy="1776902"/>
          </a:xfrm>
          <a:prstGeom prst="rect">
            <a:avLst/>
          </a:prstGeom>
          <a:noFill/>
        </p:spPr>
      </p:pic>
    </p:spTree>
    <p:extLst>
      <p:ext uri="{BB962C8B-B14F-4D97-AF65-F5344CB8AC3E}">
        <p14:creationId xmlns:p14="http://schemas.microsoft.com/office/powerpoint/2010/main" val="3997010992"/>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ver Simpl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C1332D7-0D98-FA4F-A93A-534F7C2A52A9}"/>
              </a:ext>
            </a:extLst>
          </p:cNvPr>
          <p:cNvPicPr>
            <a:picLocks noChangeAspect="1"/>
          </p:cNvPicPr>
          <p:nvPr userDrawn="1"/>
        </p:nvPicPr>
        <p:blipFill>
          <a:blip r:embed="rId2" cstate="print">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5424" y="-1"/>
            <a:ext cx="14635823" cy="8255808"/>
          </a:xfrm>
          <a:prstGeom prst="rect">
            <a:avLst/>
          </a:prstGeom>
          <a:ln w="38100">
            <a:solidFill>
              <a:srgbClr val="FFC000"/>
            </a:solidFill>
          </a:ln>
        </p:spPr>
      </p:pic>
      <p:sp>
        <p:nvSpPr>
          <p:cNvPr id="10" name="Title 1">
            <a:extLst>
              <a:ext uri="{FF2B5EF4-FFF2-40B4-BE49-F238E27FC236}">
                <a16:creationId xmlns:a16="http://schemas.microsoft.com/office/drawing/2014/main" id="{95547862-8F6A-BC48-853E-7BF0F3AB5234}"/>
              </a:ext>
            </a:extLst>
          </p:cNvPr>
          <p:cNvSpPr>
            <a:spLocks noGrp="1"/>
          </p:cNvSpPr>
          <p:nvPr>
            <p:ph type="title" hasCustomPrompt="1"/>
          </p:nvPr>
        </p:nvSpPr>
        <p:spPr bwMode="gray">
          <a:xfrm>
            <a:off x="1270264" y="2516375"/>
            <a:ext cx="10829879" cy="2100114"/>
          </a:xfrm>
          <a:prstGeom prst="rect">
            <a:avLst/>
          </a:prstGeom>
        </p:spPr>
        <p:txBody>
          <a:bodyPr lIns="109728" tIns="54864" rIns="109728" bIns="54864" anchor="ctr"/>
          <a:lstStyle>
            <a:lvl1pPr algn="l">
              <a:defRPr sz="4800" spc="0" baseline="0">
                <a:solidFill>
                  <a:schemeClr val="bg1"/>
                </a:solidFill>
                <a:latin typeface="Roboto Medium" pitchFamily="2" charset="0"/>
                <a:ea typeface="Roboto Medium" pitchFamily="2" charset="0"/>
                <a:cs typeface="Roboto Medium" pitchFamily="2" charset="0"/>
              </a:defRPr>
            </a:lvl1pPr>
          </a:lstStyle>
          <a:p>
            <a:r>
              <a:rPr lang="en-NZ" dirty="0"/>
              <a:t>TITLE</a:t>
            </a:r>
            <a:br>
              <a:rPr lang="en-NZ" dirty="0"/>
            </a:br>
            <a:r>
              <a:rPr lang="en-NZ" dirty="0"/>
              <a:t>OF </a:t>
            </a:r>
            <a:br>
              <a:rPr lang="en-NZ" dirty="0"/>
            </a:br>
            <a:r>
              <a:rPr lang="en-NZ" dirty="0"/>
              <a:t>PRESENTATION</a:t>
            </a:r>
          </a:p>
        </p:txBody>
      </p:sp>
      <p:sp>
        <p:nvSpPr>
          <p:cNvPr id="11" name="Text Placeholder 2">
            <a:extLst>
              <a:ext uri="{FF2B5EF4-FFF2-40B4-BE49-F238E27FC236}">
                <a16:creationId xmlns:a16="http://schemas.microsoft.com/office/drawing/2014/main" id="{AC21DD09-D74B-6A41-995D-4EFFC7616AA9}"/>
              </a:ext>
            </a:extLst>
          </p:cNvPr>
          <p:cNvSpPr>
            <a:spLocks noGrp="1"/>
          </p:cNvSpPr>
          <p:nvPr>
            <p:ph type="body" sz="quarter" idx="10" hasCustomPrompt="1"/>
          </p:nvPr>
        </p:nvSpPr>
        <p:spPr bwMode="gray">
          <a:xfrm>
            <a:off x="1255887" y="4923081"/>
            <a:ext cx="8106859" cy="489584"/>
          </a:xfrm>
          <a:prstGeom prst="rect">
            <a:avLst/>
          </a:prstGeom>
        </p:spPr>
        <p:txBody>
          <a:bodyPr lIns="109728" tIns="54864" rIns="109728" bIns="54864" anchor="ctr"/>
          <a:lstStyle>
            <a:lvl1pPr marL="0" marR="0" indent="0" algn="l" defTabSz="1097280" rtl="0" eaLnBrk="1" fontAlgn="auto" latinLnBrk="0" hangingPunct="1">
              <a:lnSpc>
                <a:spcPct val="100000"/>
              </a:lnSpc>
              <a:spcBef>
                <a:spcPts val="0"/>
              </a:spcBef>
              <a:spcAft>
                <a:spcPts val="0"/>
              </a:spcAft>
              <a:buClrTx/>
              <a:buSzTx/>
              <a:buFontTx/>
              <a:buNone/>
              <a:tabLst/>
              <a:defRPr lang="en-NZ" sz="3000" kern="1200" spc="480" baseline="0" dirty="0">
                <a:solidFill>
                  <a:schemeClr val="bg1"/>
                </a:solidFill>
                <a:latin typeface="Roboto Medium" pitchFamily="2" charset="0"/>
                <a:ea typeface="Roboto Medium" pitchFamily="2" charset="0"/>
                <a:cs typeface="Roboto Medium" pitchFamily="2" charset="0"/>
              </a:defRPr>
            </a:lvl1pPr>
          </a:lstStyle>
          <a:p>
            <a:r>
              <a:rPr lang="en-NZ" dirty="0"/>
              <a:t>Department and Division</a:t>
            </a:r>
          </a:p>
        </p:txBody>
      </p:sp>
      <p:sp>
        <p:nvSpPr>
          <p:cNvPr id="12" name="Text Placeholder 3">
            <a:extLst>
              <a:ext uri="{FF2B5EF4-FFF2-40B4-BE49-F238E27FC236}">
                <a16:creationId xmlns:a16="http://schemas.microsoft.com/office/drawing/2014/main" id="{5C1AED7A-5027-0946-AA64-E69562BB4602}"/>
              </a:ext>
            </a:extLst>
          </p:cNvPr>
          <p:cNvSpPr>
            <a:spLocks noGrp="1"/>
          </p:cNvSpPr>
          <p:nvPr>
            <p:ph type="body" sz="quarter" idx="11" hasCustomPrompt="1"/>
          </p:nvPr>
        </p:nvSpPr>
        <p:spPr bwMode="gray">
          <a:xfrm>
            <a:off x="1252120" y="6436743"/>
            <a:ext cx="8106859" cy="489584"/>
          </a:xfrm>
          <a:prstGeom prst="rect">
            <a:avLst/>
          </a:prstGeom>
        </p:spPr>
        <p:txBody>
          <a:bodyPr lIns="109728" tIns="54864" rIns="109728" bIns="54864" anchor="ctr"/>
          <a:lstStyle>
            <a:lvl1pPr marL="0" indent="0">
              <a:buNone/>
              <a:defRPr sz="2400">
                <a:solidFill>
                  <a:schemeClr val="bg1"/>
                </a:solidFill>
                <a:latin typeface="Roboto Medium" pitchFamily="2" charset="0"/>
                <a:ea typeface="Roboto Medium" pitchFamily="2" charset="0"/>
              </a:defRPr>
            </a:lvl1pPr>
          </a:lstStyle>
          <a:p>
            <a:r>
              <a:rPr lang="en-NZ" altLang="ja-JP" dirty="0" err="1"/>
              <a:t>dd</a:t>
            </a:r>
            <a:r>
              <a:rPr lang="en-NZ" altLang="ja-JP" dirty="0"/>
              <a:t>/mm/</a:t>
            </a:r>
            <a:r>
              <a:rPr lang="en-NZ" altLang="ja-JP" dirty="0" err="1"/>
              <a:t>yy</a:t>
            </a:r>
            <a:endParaRPr lang="en-NZ" altLang="ja-JP" dirty="0"/>
          </a:p>
        </p:txBody>
      </p:sp>
      <p:sp>
        <p:nvSpPr>
          <p:cNvPr id="13" name="Text Placeholder 2">
            <a:extLst>
              <a:ext uri="{FF2B5EF4-FFF2-40B4-BE49-F238E27FC236}">
                <a16:creationId xmlns:a16="http://schemas.microsoft.com/office/drawing/2014/main" id="{B918CFE5-7401-9141-852A-F872961E9542}"/>
              </a:ext>
            </a:extLst>
          </p:cNvPr>
          <p:cNvSpPr>
            <a:spLocks noGrp="1"/>
          </p:cNvSpPr>
          <p:nvPr>
            <p:ph type="body" sz="quarter" idx="14" hasCustomPrompt="1"/>
          </p:nvPr>
        </p:nvSpPr>
        <p:spPr bwMode="gray">
          <a:xfrm>
            <a:off x="1255887" y="5689725"/>
            <a:ext cx="8106859" cy="489584"/>
          </a:xfrm>
          <a:prstGeom prst="rect">
            <a:avLst/>
          </a:prstGeom>
        </p:spPr>
        <p:txBody>
          <a:bodyPr lIns="109728" tIns="54864" rIns="109728" bIns="54864" anchor="ctr"/>
          <a:lstStyle>
            <a:lvl1pPr marL="0" marR="0" indent="0" algn="l" defTabSz="1097280" rtl="0" eaLnBrk="1" fontAlgn="auto" latinLnBrk="0" hangingPunct="1">
              <a:lnSpc>
                <a:spcPct val="100000"/>
              </a:lnSpc>
              <a:spcBef>
                <a:spcPts val="0"/>
              </a:spcBef>
              <a:spcAft>
                <a:spcPts val="0"/>
              </a:spcAft>
              <a:buClrTx/>
              <a:buSzTx/>
              <a:buFontTx/>
              <a:buNone/>
              <a:tabLst/>
              <a:defRPr lang="en-NZ" sz="3000" kern="1200" spc="480" baseline="0" dirty="0">
                <a:solidFill>
                  <a:schemeClr val="bg1"/>
                </a:solidFill>
                <a:latin typeface="Roboto Medium" pitchFamily="2" charset="0"/>
                <a:ea typeface="Roboto Medium" pitchFamily="2" charset="0"/>
                <a:cs typeface="Roboto Medium" pitchFamily="2" charset="0"/>
              </a:defRPr>
            </a:lvl1pPr>
          </a:lstStyle>
          <a:p>
            <a:r>
              <a:rPr lang="en-NZ" dirty="0"/>
              <a:t>Presenters Name</a:t>
            </a:r>
          </a:p>
        </p:txBody>
      </p:sp>
      <p:sp>
        <p:nvSpPr>
          <p:cNvPr id="14" name="Rectangle 13">
            <a:extLst>
              <a:ext uri="{FF2B5EF4-FFF2-40B4-BE49-F238E27FC236}">
                <a16:creationId xmlns:a16="http://schemas.microsoft.com/office/drawing/2014/main" id="{665B4BFC-FB31-1447-90A4-1A4617DE3E49}"/>
              </a:ext>
            </a:extLst>
          </p:cNvPr>
          <p:cNvSpPr/>
          <p:nvPr userDrawn="1"/>
        </p:nvSpPr>
        <p:spPr>
          <a:xfrm>
            <a:off x="1033483" y="2536762"/>
            <a:ext cx="102072" cy="20797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09728" tIns="54864" rIns="109728" bIns="54864" rtlCol="0" anchor="ctr"/>
          <a:lstStyle/>
          <a:p>
            <a:pPr algn="ctr"/>
            <a:endParaRPr lang="en-US">
              <a:solidFill>
                <a:schemeClr val="tx1"/>
              </a:solidFill>
            </a:endParaRPr>
          </a:p>
        </p:txBody>
      </p:sp>
      <p:pic>
        <p:nvPicPr>
          <p:cNvPr id="9" name="Picture 3" descr="C:\Users\Admin\Downloads\1-05.png"/>
          <p:cNvPicPr>
            <a:picLocks noChangeAspect="1" noChangeArrowheads="1"/>
          </p:cNvPicPr>
          <p:nvPr userDrawn="1"/>
        </p:nvPicPr>
        <p:blipFill>
          <a:blip r:embed="rId3" cstate="print">
            <a:lum bright="-10000"/>
          </a:blip>
          <a:srcRect l="3927" t="30524" r="85471" b="29793"/>
          <a:stretch>
            <a:fillRect/>
          </a:stretch>
        </p:blipFill>
        <p:spPr bwMode="auto">
          <a:xfrm>
            <a:off x="10410092" y="609600"/>
            <a:ext cx="4220308" cy="7620000"/>
          </a:xfrm>
          <a:prstGeom prst="rect">
            <a:avLst/>
          </a:prstGeom>
          <a:noFill/>
        </p:spPr>
      </p:pic>
      <p:grpSp>
        <p:nvGrpSpPr>
          <p:cNvPr id="15" name="Group 14"/>
          <p:cNvGrpSpPr/>
          <p:nvPr userDrawn="1"/>
        </p:nvGrpSpPr>
        <p:grpSpPr>
          <a:xfrm>
            <a:off x="685800" y="0"/>
            <a:ext cx="13545240" cy="1844902"/>
            <a:chOff x="685800" y="0"/>
            <a:chExt cx="13545240" cy="1844902"/>
          </a:xfrm>
        </p:grpSpPr>
        <p:grpSp>
          <p:nvGrpSpPr>
            <p:cNvPr id="16" name="Group 19"/>
            <p:cNvGrpSpPr/>
            <p:nvPr userDrawn="1"/>
          </p:nvGrpSpPr>
          <p:grpSpPr>
            <a:xfrm>
              <a:off x="685800" y="0"/>
              <a:ext cx="3677478" cy="1844902"/>
              <a:chOff x="685800" y="0"/>
              <a:chExt cx="3677478" cy="1844902"/>
            </a:xfrm>
          </p:grpSpPr>
          <p:pic>
            <p:nvPicPr>
              <p:cNvPr id="23" name="Picture 3" descr="C:\Users\Admin\Downloads\1-05.png"/>
              <p:cNvPicPr>
                <a:picLocks noChangeAspect="1" noChangeArrowheads="1"/>
              </p:cNvPicPr>
              <p:nvPr userDrawn="1"/>
            </p:nvPicPr>
            <p:blipFill>
              <a:blip r:embed="rId3" cstate="print"/>
              <a:srcRect/>
              <a:stretch>
                <a:fillRect/>
              </a:stretch>
            </p:blipFill>
            <p:spPr bwMode="auto">
              <a:xfrm>
                <a:off x="685800" y="0"/>
                <a:ext cx="3677478" cy="1773936"/>
              </a:xfrm>
              <a:prstGeom prst="rect">
                <a:avLst/>
              </a:prstGeom>
              <a:noFill/>
            </p:spPr>
          </p:pic>
          <p:cxnSp>
            <p:nvCxnSpPr>
              <p:cNvPr id="24" name="Straight Connector 23">
                <a:extLst>
                  <a:ext uri="{FF2B5EF4-FFF2-40B4-BE49-F238E27FC236}">
                    <a16:creationId xmlns:a16="http://schemas.microsoft.com/office/drawing/2014/main" id="{F1818976-698C-4B2D-82CF-4C7F8843B80D}"/>
                  </a:ext>
                </a:extLst>
              </p:cNvPr>
              <p:cNvCxnSpPr/>
              <p:nvPr userDrawn="1"/>
            </p:nvCxnSpPr>
            <p:spPr>
              <a:xfrm flipH="1">
                <a:off x="914681" y="1414015"/>
                <a:ext cx="331236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ACEB4F58-EB86-4561-A53C-44C59E13C6EA}"/>
                  </a:ext>
                </a:extLst>
              </p:cNvPr>
              <p:cNvSpPr txBox="1"/>
              <p:nvPr userDrawn="1"/>
            </p:nvSpPr>
            <p:spPr>
              <a:xfrm>
                <a:off x="829861" y="1414015"/>
                <a:ext cx="3482008" cy="430887"/>
              </a:xfrm>
              <a:prstGeom prst="rect">
                <a:avLst/>
              </a:prstGeom>
              <a:noFill/>
            </p:spPr>
            <p:txBody>
              <a:bodyPr wrap="square" rtlCol="0">
                <a:spAutoFit/>
              </a:bodyPr>
              <a:lstStyle/>
              <a:p>
                <a:r>
                  <a:rPr lang="en-IN" sz="1100" dirty="0">
                    <a:solidFill>
                      <a:schemeClr val="bg1"/>
                    </a:solidFill>
                  </a:rPr>
                  <a:t>Established as per the Section 2(f) of the UGC Act, 1956</a:t>
                </a:r>
              </a:p>
              <a:p>
                <a:r>
                  <a:rPr lang="en-IN" sz="1100" dirty="0">
                    <a:solidFill>
                      <a:schemeClr val="bg1"/>
                    </a:solidFill>
                  </a:rPr>
                  <a:t>Approved by AICTE, COA and BCI, New Delhi</a:t>
                </a:r>
              </a:p>
            </p:txBody>
          </p:sp>
        </p:grpSp>
        <p:grpSp>
          <p:nvGrpSpPr>
            <p:cNvPr id="17" name="Group 13">
              <a:extLst>
                <a:ext uri="{FF2B5EF4-FFF2-40B4-BE49-F238E27FC236}">
                  <a16:creationId xmlns:a16="http://schemas.microsoft.com/office/drawing/2014/main" id="{5AFE99A1-F019-42EF-A6DD-FBA9CE0E5FB1}"/>
                </a:ext>
              </a:extLst>
            </p:cNvPr>
            <p:cNvGrpSpPr/>
            <p:nvPr userDrawn="1"/>
          </p:nvGrpSpPr>
          <p:grpSpPr>
            <a:xfrm>
              <a:off x="10987605" y="240670"/>
              <a:ext cx="3243431" cy="1349912"/>
              <a:chOff x="10616154" y="97913"/>
              <a:chExt cx="3619726" cy="1349912"/>
            </a:xfrm>
            <a:solidFill>
              <a:schemeClr val="bg1"/>
            </a:solidFill>
          </p:grpSpPr>
          <p:pic>
            <p:nvPicPr>
              <p:cNvPr id="18" name="Picture 2" descr="NIRF — SAVEETHA SCHOOL OF MANAGEMENT">
                <a:extLst>
                  <a:ext uri="{FF2B5EF4-FFF2-40B4-BE49-F238E27FC236}">
                    <a16:creationId xmlns:a16="http://schemas.microsoft.com/office/drawing/2014/main" id="{9B00A4D8-FB36-4B42-882E-EE775CC50F6E}"/>
                  </a:ext>
                </a:extLst>
              </p:cNvPr>
              <p:cNvPicPr>
                <a:picLocks noChangeAspect="1" noChangeArrowheads="1"/>
              </p:cNvPicPr>
              <p:nvPr userDrawn="1"/>
            </p:nvPicPr>
            <p:blipFill rotWithShape="1">
              <a:blip r:embed="rId4" cstate="print">
                <a:extLst>
                  <a:ext uri="{28A0092B-C50C-407E-A947-70E740481C1C}">
                    <a14:useLocalDpi xmlns:a14="http://schemas.microsoft.com/office/drawing/2010/main" val="0"/>
                  </a:ext>
                </a:extLst>
              </a:blip>
              <a:srcRect l="27517" t="4377" r="28922" b="7151"/>
              <a:stretch/>
            </p:blipFill>
            <p:spPr bwMode="auto">
              <a:xfrm>
                <a:off x="12122688" y="97913"/>
                <a:ext cx="843474" cy="592257"/>
              </a:xfrm>
              <a:prstGeom prst="rect">
                <a:avLst/>
              </a:prstGeom>
              <a:grpFill/>
            </p:spPr>
          </p:pic>
          <p:pic>
            <p:nvPicPr>
              <p:cNvPr id="19" name="Picture 4" descr="Bharath University - Top University In India">
                <a:extLst>
                  <a:ext uri="{FF2B5EF4-FFF2-40B4-BE49-F238E27FC236}">
                    <a16:creationId xmlns:a16="http://schemas.microsoft.com/office/drawing/2014/main" id="{8CF62A35-8903-4AEE-9045-1FA034AB8A07}"/>
                  </a:ext>
                </a:extLst>
              </p:cNvPr>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10737939" y="182966"/>
                <a:ext cx="1158298" cy="430887"/>
              </a:xfrm>
              <a:prstGeom prst="rect">
                <a:avLst/>
              </a:prstGeom>
              <a:grpFill/>
            </p:spPr>
          </p:pic>
          <p:pic>
            <p:nvPicPr>
              <p:cNvPr id="20" name="Picture 6" descr="CREDISAPP for Ratings - Eloit">
                <a:extLst>
                  <a:ext uri="{FF2B5EF4-FFF2-40B4-BE49-F238E27FC236}">
                    <a16:creationId xmlns:a16="http://schemas.microsoft.com/office/drawing/2014/main" id="{4EC4255E-9275-4645-A3F8-21419123E0ED}"/>
                  </a:ext>
                </a:extLst>
              </p:cNvPr>
              <p:cNvPicPr>
                <a:picLocks noChangeAspect="1" noChangeArrowheads="1"/>
              </p:cNvPicPr>
              <p:nvPr userDrawn="1"/>
            </p:nvPicPr>
            <p:blipFill>
              <a:blip r:embed="rId6" cstate="print">
                <a:extLst>
                  <a:ext uri="{28A0092B-C50C-407E-A947-70E740481C1C}">
                    <a14:useLocalDpi xmlns:a14="http://schemas.microsoft.com/office/drawing/2010/main" val="0"/>
                  </a:ext>
                </a:extLst>
              </a:blip>
              <a:srcRect/>
              <a:stretch>
                <a:fillRect/>
              </a:stretch>
            </p:blipFill>
            <p:spPr bwMode="auto">
              <a:xfrm>
                <a:off x="13072901" y="114292"/>
                <a:ext cx="1155067" cy="575878"/>
              </a:xfrm>
              <a:prstGeom prst="rect">
                <a:avLst/>
              </a:prstGeom>
              <a:grpFill/>
            </p:spPr>
          </p:pic>
          <p:pic>
            <p:nvPicPr>
              <p:cNvPr id="21" name="Picture 8" descr="MHRD | Innovation Cell - Home">
                <a:extLst>
                  <a:ext uri="{FF2B5EF4-FFF2-40B4-BE49-F238E27FC236}">
                    <a16:creationId xmlns:a16="http://schemas.microsoft.com/office/drawing/2014/main" id="{E6BC1D26-C603-41F7-A77B-3E57CF81C4C7}"/>
                  </a:ext>
                </a:extLst>
              </p:cNvPr>
              <p:cNvPicPr>
                <a:picLocks noChangeAspect="1" noChangeArrowheads="1"/>
              </p:cNvPicPr>
              <p:nvPr userDrawn="1"/>
            </p:nvPicPr>
            <p:blipFill>
              <a:blip r:embed="rId7" cstate="print">
                <a:extLst>
                  <a:ext uri="{28A0092B-C50C-407E-A947-70E740481C1C}">
                    <a14:useLocalDpi xmlns:a14="http://schemas.microsoft.com/office/drawing/2010/main" val="0"/>
                  </a:ext>
                </a:extLst>
              </a:blip>
              <a:srcRect/>
              <a:stretch>
                <a:fillRect/>
              </a:stretch>
            </p:blipFill>
            <p:spPr bwMode="auto">
              <a:xfrm>
                <a:off x="10616154" y="789734"/>
                <a:ext cx="1857797" cy="658091"/>
              </a:xfrm>
              <a:prstGeom prst="rect">
                <a:avLst/>
              </a:prstGeom>
              <a:grpFill/>
            </p:spPr>
          </p:pic>
          <p:pic>
            <p:nvPicPr>
              <p:cNvPr id="22" name="Picture 10" descr="Institution's Innovation Council | MHRD">
                <a:extLst>
                  <a:ext uri="{FF2B5EF4-FFF2-40B4-BE49-F238E27FC236}">
                    <a16:creationId xmlns:a16="http://schemas.microsoft.com/office/drawing/2014/main" id="{36AC505C-EAFA-4C95-8784-8D5ACB655BDA}"/>
                  </a:ext>
                </a:extLst>
              </p:cNvPr>
              <p:cNvPicPr>
                <a:picLocks noChangeAspect="1" noChangeArrowheads="1"/>
              </p:cNvPicPr>
              <p:nvPr userDrawn="1"/>
            </p:nvPicPr>
            <p:blipFill rotWithShape="1">
              <a:blip r:embed="rId8" cstate="print">
                <a:extLst>
                  <a:ext uri="{28A0092B-C50C-407E-A947-70E740481C1C}">
                    <a14:useLocalDpi xmlns:a14="http://schemas.microsoft.com/office/drawing/2010/main" val="0"/>
                  </a:ext>
                </a:extLst>
              </a:blip>
              <a:srcRect l="8879" t="20721" r="8879" b="24346"/>
              <a:stretch/>
            </p:blipFill>
            <p:spPr bwMode="auto">
              <a:xfrm>
                <a:off x="12886182" y="774201"/>
                <a:ext cx="1349698" cy="637584"/>
              </a:xfrm>
              <a:prstGeom prst="rect">
                <a:avLst/>
              </a:prstGeom>
              <a:grpFill/>
            </p:spPr>
          </p:pic>
        </p:gr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ver Image Option">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6C96D411-367F-DE44-B86F-24693F081E88}"/>
              </a:ext>
            </a:extLst>
          </p:cNvPr>
          <p:cNvSpPr>
            <a:spLocks noGrp="1"/>
          </p:cNvSpPr>
          <p:nvPr>
            <p:ph type="pic" sz="quarter" idx="15"/>
          </p:nvPr>
        </p:nvSpPr>
        <p:spPr>
          <a:xfrm>
            <a:off x="0" y="0"/>
            <a:ext cx="14630400" cy="8229600"/>
          </a:xfrm>
          <a:prstGeom prst="rect">
            <a:avLst/>
          </a:prstGeom>
        </p:spPr>
        <p:txBody>
          <a:bodyPr lIns="109728" tIns="54864" rIns="109728" bIns="54864"/>
          <a:lstStyle>
            <a:lvl1pPr algn="l">
              <a:defRPr>
                <a:latin typeface="Roboto Medium" pitchFamily="2" charset="0"/>
                <a:ea typeface="Roboto Medium" pitchFamily="2" charset="0"/>
              </a:defRPr>
            </a:lvl1pPr>
          </a:lstStyle>
          <a:p>
            <a:r>
              <a:rPr lang="en-US"/>
              <a:t>Click icon to add picture</a:t>
            </a:r>
            <a:endParaRPr lang="en-US" dirty="0"/>
          </a:p>
        </p:txBody>
      </p:sp>
      <p:sp>
        <p:nvSpPr>
          <p:cNvPr id="9" name="Rectangle 8"/>
          <p:cNvSpPr/>
          <p:nvPr userDrawn="1"/>
        </p:nvSpPr>
        <p:spPr>
          <a:xfrm>
            <a:off x="0" y="0"/>
            <a:ext cx="14630400" cy="8229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itle 1">
            <a:extLst>
              <a:ext uri="{FF2B5EF4-FFF2-40B4-BE49-F238E27FC236}">
                <a16:creationId xmlns:a16="http://schemas.microsoft.com/office/drawing/2014/main" id="{95547862-8F6A-BC48-853E-7BF0F3AB5234}"/>
              </a:ext>
            </a:extLst>
          </p:cNvPr>
          <p:cNvSpPr>
            <a:spLocks noGrp="1"/>
          </p:cNvSpPr>
          <p:nvPr>
            <p:ph type="title" hasCustomPrompt="1"/>
          </p:nvPr>
        </p:nvSpPr>
        <p:spPr bwMode="gray">
          <a:xfrm>
            <a:off x="1270264" y="2516375"/>
            <a:ext cx="5699298" cy="2100114"/>
          </a:xfrm>
          <a:prstGeom prst="rect">
            <a:avLst/>
          </a:prstGeom>
        </p:spPr>
        <p:txBody>
          <a:bodyPr lIns="109728" tIns="54864" rIns="109728" bIns="54864" anchor="ctr"/>
          <a:lstStyle>
            <a:lvl1pPr algn="l">
              <a:defRPr sz="4800" spc="0" baseline="0">
                <a:solidFill>
                  <a:schemeClr val="bg2">
                    <a:lumMod val="10000"/>
                  </a:schemeClr>
                </a:solidFill>
                <a:latin typeface="Roboto Medium" pitchFamily="2" charset="0"/>
                <a:ea typeface="Roboto Medium" pitchFamily="2" charset="0"/>
                <a:cs typeface="Roboto Medium" pitchFamily="2" charset="0"/>
              </a:defRPr>
            </a:lvl1pPr>
          </a:lstStyle>
          <a:p>
            <a:r>
              <a:rPr lang="en-NZ" dirty="0"/>
              <a:t>TITLE</a:t>
            </a:r>
            <a:br>
              <a:rPr lang="en-NZ" dirty="0"/>
            </a:br>
            <a:r>
              <a:rPr lang="en-NZ" dirty="0"/>
              <a:t>OF </a:t>
            </a:r>
            <a:br>
              <a:rPr lang="en-NZ" dirty="0"/>
            </a:br>
            <a:r>
              <a:rPr lang="en-NZ" dirty="0"/>
              <a:t>PRESENTATION</a:t>
            </a:r>
          </a:p>
        </p:txBody>
      </p:sp>
      <p:sp>
        <p:nvSpPr>
          <p:cNvPr id="23" name="Text Placeholder 2">
            <a:extLst>
              <a:ext uri="{FF2B5EF4-FFF2-40B4-BE49-F238E27FC236}">
                <a16:creationId xmlns:a16="http://schemas.microsoft.com/office/drawing/2014/main" id="{AC21DD09-D74B-6A41-995D-4EFFC7616AA9}"/>
              </a:ext>
            </a:extLst>
          </p:cNvPr>
          <p:cNvSpPr>
            <a:spLocks noGrp="1"/>
          </p:cNvSpPr>
          <p:nvPr>
            <p:ph type="body" sz="quarter" idx="10" hasCustomPrompt="1"/>
          </p:nvPr>
        </p:nvSpPr>
        <p:spPr bwMode="gray">
          <a:xfrm>
            <a:off x="1255887" y="4923081"/>
            <a:ext cx="8106859" cy="489584"/>
          </a:xfrm>
          <a:prstGeom prst="rect">
            <a:avLst/>
          </a:prstGeom>
        </p:spPr>
        <p:txBody>
          <a:bodyPr lIns="109728" tIns="54864" rIns="109728" bIns="54864" anchor="ctr"/>
          <a:lstStyle>
            <a:lvl1pPr marL="0" marR="0" indent="0" algn="l" defTabSz="1097280" rtl="0" eaLnBrk="1" fontAlgn="auto" latinLnBrk="0" hangingPunct="1">
              <a:lnSpc>
                <a:spcPct val="100000"/>
              </a:lnSpc>
              <a:spcBef>
                <a:spcPts val="0"/>
              </a:spcBef>
              <a:spcAft>
                <a:spcPts val="0"/>
              </a:spcAft>
              <a:buClrTx/>
              <a:buSzTx/>
              <a:buFontTx/>
              <a:buNone/>
              <a:tabLst/>
              <a:defRPr lang="en-NZ" sz="3000" kern="1200" spc="480" baseline="0" dirty="0">
                <a:solidFill>
                  <a:schemeClr val="bg2">
                    <a:lumMod val="10000"/>
                  </a:schemeClr>
                </a:solidFill>
                <a:latin typeface="Roboto Medium" pitchFamily="2" charset="0"/>
                <a:ea typeface="Roboto Medium" pitchFamily="2" charset="0"/>
                <a:cs typeface="Roboto Medium" pitchFamily="2" charset="0"/>
              </a:defRPr>
            </a:lvl1pPr>
          </a:lstStyle>
          <a:p>
            <a:r>
              <a:rPr lang="en-NZ" dirty="0"/>
              <a:t>Department and Division</a:t>
            </a:r>
          </a:p>
        </p:txBody>
      </p:sp>
      <p:sp>
        <p:nvSpPr>
          <p:cNvPr id="24" name="Text Placeholder 3">
            <a:extLst>
              <a:ext uri="{FF2B5EF4-FFF2-40B4-BE49-F238E27FC236}">
                <a16:creationId xmlns:a16="http://schemas.microsoft.com/office/drawing/2014/main" id="{5C1AED7A-5027-0946-AA64-E69562BB4602}"/>
              </a:ext>
            </a:extLst>
          </p:cNvPr>
          <p:cNvSpPr>
            <a:spLocks noGrp="1"/>
          </p:cNvSpPr>
          <p:nvPr>
            <p:ph type="body" sz="quarter" idx="11" hasCustomPrompt="1"/>
          </p:nvPr>
        </p:nvSpPr>
        <p:spPr bwMode="gray">
          <a:xfrm>
            <a:off x="1252120" y="6436743"/>
            <a:ext cx="8106859" cy="489584"/>
          </a:xfrm>
          <a:prstGeom prst="rect">
            <a:avLst/>
          </a:prstGeom>
        </p:spPr>
        <p:txBody>
          <a:bodyPr lIns="109728" tIns="54864" rIns="109728" bIns="54864" anchor="ctr"/>
          <a:lstStyle>
            <a:lvl1pPr marL="0" indent="0" algn="l">
              <a:buNone/>
              <a:defRPr sz="2400">
                <a:solidFill>
                  <a:schemeClr val="bg2">
                    <a:lumMod val="10000"/>
                  </a:schemeClr>
                </a:solidFill>
                <a:latin typeface="Roboto Medium" pitchFamily="2" charset="0"/>
                <a:ea typeface="Roboto Medium" pitchFamily="2" charset="0"/>
              </a:defRPr>
            </a:lvl1pPr>
          </a:lstStyle>
          <a:p>
            <a:r>
              <a:rPr lang="en-NZ" altLang="ja-JP" dirty="0" err="1"/>
              <a:t>dd</a:t>
            </a:r>
            <a:r>
              <a:rPr lang="en-NZ" altLang="ja-JP" dirty="0"/>
              <a:t>/mm/</a:t>
            </a:r>
            <a:r>
              <a:rPr lang="en-NZ" altLang="ja-JP" dirty="0" err="1"/>
              <a:t>yy</a:t>
            </a:r>
            <a:endParaRPr lang="en-NZ" altLang="ja-JP" dirty="0"/>
          </a:p>
        </p:txBody>
      </p:sp>
      <p:sp>
        <p:nvSpPr>
          <p:cNvPr id="25" name="Text Placeholder 2">
            <a:extLst>
              <a:ext uri="{FF2B5EF4-FFF2-40B4-BE49-F238E27FC236}">
                <a16:creationId xmlns:a16="http://schemas.microsoft.com/office/drawing/2014/main" id="{B918CFE5-7401-9141-852A-F872961E9542}"/>
              </a:ext>
            </a:extLst>
          </p:cNvPr>
          <p:cNvSpPr>
            <a:spLocks noGrp="1"/>
          </p:cNvSpPr>
          <p:nvPr>
            <p:ph type="body" sz="quarter" idx="14" hasCustomPrompt="1"/>
          </p:nvPr>
        </p:nvSpPr>
        <p:spPr bwMode="gray">
          <a:xfrm>
            <a:off x="1255887" y="5689725"/>
            <a:ext cx="8106859" cy="489584"/>
          </a:xfrm>
          <a:prstGeom prst="rect">
            <a:avLst/>
          </a:prstGeom>
        </p:spPr>
        <p:txBody>
          <a:bodyPr lIns="109728" tIns="54864" rIns="109728" bIns="54864" anchor="ctr"/>
          <a:lstStyle>
            <a:lvl1pPr marL="0" marR="0" indent="0" algn="l" defTabSz="1097280" rtl="0" eaLnBrk="1" fontAlgn="auto" latinLnBrk="0" hangingPunct="1">
              <a:lnSpc>
                <a:spcPct val="100000"/>
              </a:lnSpc>
              <a:spcBef>
                <a:spcPts val="0"/>
              </a:spcBef>
              <a:spcAft>
                <a:spcPts val="0"/>
              </a:spcAft>
              <a:buClrTx/>
              <a:buSzTx/>
              <a:buFontTx/>
              <a:buNone/>
              <a:tabLst/>
              <a:defRPr lang="en-NZ" sz="3000" kern="1200" spc="480" baseline="0" dirty="0">
                <a:solidFill>
                  <a:schemeClr val="bg2">
                    <a:lumMod val="10000"/>
                  </a:schemeClr>
                </a:solidFill>
                <a:latin typeface="Roboto Medium" pitchFamily="2" charset="0"/>
                <a:ea typeface="Roboto Medium" pitchFamily="2" charset="0"/>
                <a:cs typeface="Roboto Medium" pitchFamily="2" charset="0"/>
              </a:defRPr>
            </a:lvl1pPr>
          </a:lstStyle>
          <a:p>
            <a:r>
              <a:rPr lang="en-NZ" dirty="0"/>
              <a:t>Presenters Name</a:t>
            </a:r>
          </a:p>
        </p:txBody>
      </p:sp>
      <p:sp>
        <p:nvSpPr>
          <p:cNvPr id="10" name="コンテンツ プレースホルダー 2"/>
          <p:cNvSpPr>
            <a:spLocks noGrp="1"/>
          </p:cNvSpPr>
          <p:nvPr>
            <p:ph sz="quarter" idx="17" hasCustomPrompt="1"/>
          </p:nvPr>
        </p:nvSpPr>
        <p:spPr>
          <a:xfrm>
            <a:off x="1031875" y="2536762"/>
            <a:ext cx="103680" cy="2077920"/>
          </a:xfrm>
          <a:prstGeom prst="rect">
            <a:avLst/>
          </a:prstGeom>
          <a:solidFill>
            <a:schemeClr val="tx1"/>
          </a:solidFill>
        </p:spPr>
        <p:txBody>
          <a:bodyPr lIns="109728" tIns="54864" rIns="109728" bIns="54864"/>
          <a:lstStyle>
            <a:lvl1pPr marL="0" indent="0" algn="l">
              <a:buNone/>
              <a:defRPr>
                <a:latin typeface="Roboto Medium" pitchFamily="2" charset="0"/>
                <a:ea typeface="Roboto Medium" pitchFamily="2" charset="0"/>
              </a:defRPr>
            </a:lvl1pPr>
          </a:lstStyle>
          <a:p>
            <a:pPr lvl="0"/>
            <a:r>
              <a:rPr kumimoji="1" lang="ja-JP" altLang="en-US" dirty="0"/>
              <a:t>　</a:t>
            </a:r>
          </a:p>
        </p:txBody>
      </p:sp>
      <p:grpSp>
        <p:nvGrpSpPr>
          <p:cNvPr id="11" name="Group 10">
            <a:extLst>
              <a:ext uri="{FF2B5EF4-FFF2-40B4-BE49-F238E27FC236}">
                <a16:creationId xmlns:a16="http://schemas.microsoft.com/office/drawing/2014/main" id="{5AFE99A1-F019-42EF-A6DD-FBA9CE0E5FB1}"/>
              </a:ext>
            </a:extLst>
          </p:cNvPr>
          <p:cNvGrpSpPr/>
          <p:nvPr userDrawn="1"/>
        </p:nvGrpSpPr>
        <p:grpSpPr>
          <a:xfrm>
            <a:off x="10987608" y="240670"/>
            <a:ext cx="3243432" cy="1349912"/>
            <a:chOff x="10616154" y="97913"/>
            <a:chExt cx="3619726" cy="1349912"/>
          </a:xfrm>
        </p:grpSpPr>
        <p:pic>
          <p:nvPicPr>
            <p:cNvPr id="12" name="Picture 2" descr="NIRF — SAVEETHA SCHOOL OF MANAGEMENT">
              <a:extLst>
                <a:ext uri="{FF2B5EF4-FFF2-40B4-BE49-F238E27FC236}">
                  <a16:creationId xmlns:a16="http://schemas.microsoft.com/office/drawing/2014/main" id="{9B00A4D8-FB36-4B42-882E-EE775CC50F6E}"/>
                </a:ext>
              </a:extLst>
            </p:cNvPr>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l="27517" t="4377" r="28922" b="7151"/>
            <a:stretch/>
          </p:blipFill>
          <p:spPr bwMode="auto">
            <a:xfrm>
              <a:off x="12122688" y="97913"/>
              <a:ext cx="843474" cy="59225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Bharath University - Top University In India">
              <a:extLst>
                <a:ext uri="{FF2B5EF4-FFF2-40B4-BE49-F238E27FC236}">
                  <a16:creationId xmlns:a16="http://schemas.microsoft.com/office/drawing/2014/main" id="{8CF62A35-8903-4AEE-9045-1FA034AB8A07}"/>
                </a:ext>
              </a:extLst>
            </p:cNvPr>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10737939" y="182966"/>
              <a:ext cx="1158298" cy="43088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descr="CREDISAPP for Ratings - Eloit">
              <a:extLst>
                <a:ext uri="{FF2B5EF4-FFF2-40B4-BE49-F238E27FC236}">
                  <a16:creationId xmlns:a16="http://schemas.microsoft.com/office/drawing/2014/main" id="{4EC4255E-9275-4645-A3F8-21419123E0ED}"/>
                </a:ext>
              </a:extLst>
            </p:cNvPr>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13072901" y="114292"/>
              <a:ext cx="1155067" cy="57587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8" descr="MHRD | Innovation Cell - Home">
              <a:extLst>
                <a:ext uri="{FF2B5EF4-FFF2-40B4-BE49-F238E27FC236}">
                  <a16:creationId xmlns:a16="http://schemas.microsoft.com/office/drawing/2014/main" id="{E6BC1D26-C603-41F7-A77B-3E57CF81C4C7}"/>
                </a:ext>
              </a:extLst>
            </p:cNvPr>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10616154" y="789734"/>
              <a:ext cx="1857797" cy="658091"/>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0" descr="Institution's Innovation Council | MHRD">
              <a:extLst>
                <a:ext uri="{FF2B5EF4-FFF2-40B4-BE49-F238E27FC236}">
                  <a16:creationId xmlns:a16="http://schemas.microsoft.com/office/drawing/2014/main" id="{36AC505C-EAFA-4C95-8784-8D5ACB655BDA}"/>
                </a:ext>
              </a:extLst>
            </p:cNvPr>
            <p:cNvPicPr>
              <a:picLocks noChangeAspect="1" noChangeArrowheads="1"/>
            </p:cNvPicPr>
            <p:nvPr userDrawn="1"/>
          </p:nvPicPr>
          <p:blipFill rotWithShape="1">
            <a:blip r:embed="rId6" cstate="print">
              <a:extLst>
                <a:ext uri="{28A0092B-C50C-407E-A947-70E740481C1C}">
                  <a14:useLocalDpi xmlns:a14="http://schemas.microsoft.com/office/drawing/2010/main" val="0"/>
                </a:ext>
              </a:extLst>
            </a:blip>
            <a:srcRect l="8879" t="20721" r="8879" b="24346"/>
            <a:stretch/>
          </p:blipFill>
          <p:spPr bwMode="auto">
            <a:xfrm>
              <a:off x="12886182" y="774201"/>
              <a:ext cx="1349698" cy="63758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7" name="Group 16"/>
          <p:cNvGrpSpPr/>
          <p:nvPr userDrawn="1"/>
        </p:nvGrpSpPr>
        <p:grpSpPr>
          <a:xfrm>
            <a:off x="749519" y="0"/>
            <a:ext cx="3562350" cy="1844902"/>
            <a:chOff x="234198" y="-186320"/>
            <a:chExt cx="3562350" cy="1844902"/>
          </a:xfrm>
        </p:grpSpPr>
        <p:pic>
          <p:nvPicPr>
            <p:cNvPr id="18" name="Picture 2" descr="C:\Users\Admin\Downloads\Logo-01.png">
              <a:extLst>
                <a:ext uri="{FF2B5EF4-FFF2-40B4-BE49-F238E27FC236}">
                  <a16:creationId xmlns:a16="http://schemas.microsoft.com/office/drawing/2014/main" id="{02D2B4F4-68F7-46EA-BCC3-13F31ABED52C}"/>
                </a:ext>
              </a:extLst>
            </p:cNvPr>
            <p:cNvPicPr>
              <a:picLocks noChangeAspect="1" noChangeArrowheads="1"/>
            </p:cNvPicPr>
            <p:nvPr userDrawn="1"/>
          </p:nvPicPr>
          <p:blipFill>
            <a:blip r:embed="rId7" cstate="print"/>
            <a:srcRect/>
            <a:stretch>
              <a:fillRect/>
            </a:stretch>
          </p:blipFill>
          <p:spPr bwMode="auto">
            <a:xfrm>
              <a:off x="234198" y="-186320"/>
              <a:ext cx="3562350" cy="1776902"/>
            </a:xfrm>
            <a:prstGeom prst="rect">
              <a:avLst/>
            </a:prstGeom>
            <a:noFill/>
          </p:spPr>
        </p:pic>
        <p:cxnSp>
          <p:nvCxnSpPr>
            <p:cNvPr id="19" name="Straight Connector 18">
              <a:extLst>
                <a:ext uri="{FF2B5EF4-FFF2-40B4-BE49-F238E27FC236}">
                  <a16:creationId xmlns:a16="http://schemas.microsoft.com/office/drawing/2014/main" id="{F1818976-698C-4B2D-82CF-4C7F8843B80D}"/>
                </a:ext>
              </a:extLst>
            </p:cNvPr>
            <p:cNvCxnSpPr/>
            <p:nvPr userDrawn="1"/>
          </p:nvCxnSpPr>
          <p:spPr>
            <a:xfrm flipH="1">
              <a:off x="399360" y="1227695"/>
              <a:ext cx="3312368" cy="0"/>
            </a:xfrm>
            <a:prstGeom prst="line">
              <a:avLst/>
            </a:prstGeom>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ACEB4F58-EB86-4561-A53C-44C59E13C6EA}"/>
                </a:ext>
              </a:extLst>
            </p:cNvPr>
            <p:cNvSpPr txBox="1"/>
            <p:nvPr userDrawn="1"/>
          </p:nvSpPr>
          <p:spPr>
            <a:xfrm>
              <a:off x="314540" y="1227695"/>
              <a:ext cx="3482008" cy="430887"/>
            </a:xfrm>
            <a:prstGeom prst="rect">
              <a:avLst/>
            </a:prstGeom>
            <a:noFill/>
          </p:spPr>
          <p:txBody>
            <a:bodyPr wrap="square" rtlCol="0">
              <a:spAutoFit/>
            </a:bodyPr>
            <a:lstStyle/>
            <a:p>
              <a:r>
                <a:rPr lang="en-IN" sz="1100" dirty="0"/>
                <a:t>Established as per the Section 2(f) of the UGC Act, 1956</a:t>
              </a:r>
            </a:p>
            <a:p>
              <a:r>
                <a:rPr lang="en-IN" sz="1100" dirty="0"/>
                <a:t>Approved by AICTE, COA and BCI, New Delhi</a:t>
              </a:r>
            </a:p>
          </p:txBody>
        </p:sp>
      </p:grpSp>
    </p:spTree>
    <p:extLst>
      <p:ext uri="{BB962C8B-B14F-4D97-AF65-F5344CB8AC3E}">
        <p14:creationId xmlns:p14="http://schemas.microsoft.com/office/powerpoint/2010/main" val="6435544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Agenda White">
    <p:bg bwMode="gray">
      <p:bgPr>
        <a:solidFill>
          <a:schemeClr val="bg1"/>
        </a:solidFill>
        <a:effectLst/>
      </p:bgPr>
    </p:bg>
    <p:spTree>
      <p:nvGrpSpPr>
        <p:cNvPr id="1" name=""/>
        <p:cNvGrpSpPr/>
        <p:nvPr/>
      </p:nvGrpSpPr>
      <p:grpSpPr>
        <a:xfrm>
          <a:off x="0" y="0"/>
          <a:ext cx="0" cy="0"/>
          <a:chOff x="0" y="0"/>
          <a:chExt cx="0" cy="0"/>
        </a:xfrm>
      </p:grpSpPr>
      <p:sp>
        <p:nvSpPr>
          <p:cNvPr id="12" name="Rectangle 11"/>
          <p:cNvSpPr/>
          <p:nvPr userDrawn="1"/>
        </p:nvSpPr>
        <p:spPr bwMode="auto">
          <a:xfrm>
            <a:off x="0" y="0"/>
            <a:ext cx="14630400" cy="8229600"/>
          </a:xfrm>
          <a:prstGeom prst="rect">
            <a:avLst/>
          </a:prstGeom>
          <a:solidFill>
            <a:schemeClr val="bg1">
              <a:alpha val="49000"/>
            </a:schemeClr>
          </a:solidFill>
          <a:ln w="38100"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a typeface="Arial" charset="0"/>
              <a:cs typeface="Arial" charset="0"/>
            </a:endParaRPr>
          </a:p>
        </p:txBody>
      </p:sp>
      <p:sp>
        <p:nvSpPr>
          <p:cNvPr id="8" name="Title 1">
            <a:extLst>
              <a:ext uri="{FF2B5EF4-FFF2-40B4-BE49-F238E27FC236}">
                <a16:creationId xmlns:a16="http://schemas.microsoft.com/office/drawing/2014/main" id="{F1559C6D-4317-AA46-BAB3-6CD813F0D97F}"/>
              </a:ext>
            </a:extLst>
          </p:cNvPr>
          <p:cNvSpPr>
            <a:spLocks noGrp="1"/>
          </p:cNvSpPr>
          <p:nvPr>
            <p:ph type="title" hasCustomPrompt="1"/>
          </p:nvPr>
        </p:nvSpPr>
        <p:spPr bwMode="gray">
          <a:xfrm>
            <a:off x="834481" y="474943"/>
            <a:ext cx="7454312" cy="1005842"/>
          </a:xfrm>
          <a:prstGeom prst="rect">
            <a:avLst/>
          </a:prstGeom>
        </p:spPr>
        <p:txBody>
          <a:bodyPr lIns="109728" tIns="54864" rIns="109728" bIns="54864" anchor="ctr" anchorCtr="0">
            <a:noAutofit/>
          </a:bodyPr>
          <a:lstStyle>
            <a:lvl1pPr algn="l">
              <a:defRPr sz="3400" cap="all" spc="0" baseline="0">
                <a:solidFill>
                  <a:schemeClr val="tx1"/>
                </a:solidFill>
                <a:latin typeface="Roboto Medium" pitchFamily="2" charset="0"/>
                <a:ea typeface="Roboto Medium" pitchFamily="2" charset="0"/>
                <a:cs typeface="Roboto Medium" pitchFamily="2" charset="0"/>
              </a:defRPr>
            </a:lvl1pPr>
          </a:lstStyle>
          <a:p>
            <a:r>
              <a:rPr lang="en-US" dirty="0"/>
              <a:t>Agenda</a:t>
            </a:r>
          </a:p>
        </p:txBody>
      </p:sp>
      <p:sp>
        <p:nvSpPr>
          <p:cNvPr id="9" name="Rectangle 8">
            <a:extLst>
              <a:ext uri="{FF2B5EF4-FFF2-40B4-BE49-F238E27FC236}">
                <a16:creationId xmlns:a16="http://schemas.microsoft.com/office/drawing/2014/main" id="{74536675-CD15-A94E-808B-8D6F84477752}"/>
              </a:ext>
            </a:extLst>
          </p:cNvPr>
          <p:cNvSpPr/>
          <p:nvPr userDrawn="1"/>
        </p:nvSpPr>
        <p:spPr>
          <a:xfrm>
            <a:off x="618422" y="474943"/>
            <a:ext cx="102072" cy="100949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09728" tIns="54864" rIns="109728" bIns="54864" rtlCol="0" anchor="ctr"/>
          <a:lstStyle/>
          <a:p>
            <a:pPr algn="l"/>
            <a:endParaRPr lang="en-US" b="0" i="0" dirty="0">
              <a:latin typeface="Roboto Medium" pitchFamily="2" charset="0"/>
              <a:ea typeface="Roboto Medium" pitchFamily="2" charset="0"/>
            </a:endParaRPr>
          </a:p>
        </p:txBody>
      </p:sp>
      <p:sp>
        <p:nvSpPr>
          <p:cNvPr id="11" name="Text Placeholder 2">
            <a:extLst>
              <a:ext uri="{FF2B5EF4-FFF2-40B4-BE49-F238E27FC236}">
                <a16:creationId xmlns:a16="http://schemas.microsoft.com/office/drawing/2014/main" id="{75464016-775B-B140-8812-D9666C711A48}"/>
              </a:ext>
            </a:extLst>
          </p:cNvPr>
          <p:cNvSpPr>
            <a:spLocks noGrp="1"/>
          </p:cNvSpPr>
          <p:nvPr>
            <p:ph type="body" sz="quarter" idx="17"/>
          </p:nvPr>
        </p:nvSpPr>
        <p:spPr>
          <a:xfrm>
            <a:off x="834481" y="2128723"/>
            <a:ext cx="12961441" cy="5184576"/>
          </a:xfrm>
          <a:prstGeom prst="rect">
            <a:avLst/>
          </a:prstGeom>
        </p:spPr>
        <p:txBody>
          <a:bodyPr lIns="109728" tIns="54864" rIns="109728" bIns="54864"/>
          <a:lstStyle>
            <a:lvl1pPr marL="548640" indent="-548640" algn="l">
              <a:spcBef>
                <a:spcPts val="0"/>
              </a:spcBef>
              <a:spcAft>
                <a:spcPts val="1680"/>
              </a:spcAft>
              <a:buFont typeface="+mj-lt"/>
              <a:buAutoNum type="arabicPeriod"/>
              <a:defRPr sz="2900">
                <a:solidFill>
                  <a:schemeClr val="tx1"/>
                </a:solidFill>
                <a:latin typeface="Roboto Medium" pitchFamily="2" charset="0"/>
                <a:ea typeface="Roboto Medium" pitchFamily="2" charset="0"/>
                <a:cs typeface="Roboto Medium" pitchFamily="2" charset="0"/>
              </a:defRPr>
            </a:lvl1pPr>
            <a:lvl2pPr marL="840106" indent="-548640" algn="l">
              <a:spcBef>
                <a:spcPts val="0"/>
              </a:spcBef>
              <a:spcAft>
                <a:spcPts val="1680"/>
              </a:spcAft>
              <a:buFont typeface="+mj-lt"/>
              <a:buAutoNum type="arabicPeriod"/>
              <a:tabLst/>
              <a:defRPr sz="2900">
                <a:solidFill>
                  <a:schemeClr val="tx1"/>
                </a:solidFill>
                <a:latin typeface="Roboto Medium" pitchFamily="2" charset="0"/>
                <a:ea typeface="Roboto Medium" pitchFamily="2" charset="0"/>
                <a:cs typeface="Roboto Medium" pitchFamily="2" charset="0"/>
              </a:defRPr>
            </a:lvl2pPr>
            <a:lvl3pPr marL="712470" indent="0">
              <a:spcBef>
                <a:spcPts val="0"/>
              </a:spcBef>
              <a:spcAft>
                <a:spcPts val="1680"/>
              </a:spcAft>
              <a:buNone/>
              <a:tabLst/>
              <a:defRPr sz="2400">
                <a:solidFill>
                  <a:schemeClr val="bg1"/>
                </a:solidFill>
              </a:defRPr>
            </a:lvl3pPr>
            <a:lvl4pPr marL="1068706" indent="0">
              <a:spcBef>
                <a:spcPts val="0"/>
              </a:spcBef>
              <a:spcAft>
                <a:spcPts val="1680"/>
              </a:spcAft>
              <a:buNone/>
              <a:tabLst/>
              <a:defRPr sz="2200">
                <a:solidFill>
                  <a:schemeClr val="bg1"/>
                </a:solidFill>
              </a:defRPr>
            </a:lvl4pPr>
            <a:lvl5pPr marL="1312544" indent="0">
              <a:spcBef>
                <a:spcPts val="0"/>
              </a:spcBef>
              <a:spcAft>
                <a:spcPts val="1680"/>
              </a:spcAft>
              <a:buNone/>
              <a:tabLst/>
              <a:defRPr sz="2200">
                <a:solidFill>
                  <a:schemeClr val="bg1"/>
                </a:solidFill>
              </a:defRPr>
            </a:lvl5pPr>
          </a:lstStyle>
          <a:p>
            <a:pPr lvl="0"/>
            <a:r>
              <a:rPr lang="en-US" dirty="0"/>
              <a:t>Edit Master text styles</a:t>
            </a:r>
          </a:p>
          <a:p>
            <a:pPr lvl="1"/>
            <a:endParaRPr lang="en-US" dirty="0"/>
          </a:p>
        </p:txBody>
      </p:sp>
      <p:pic>
        <p:nvPicPr>
          <p:cNvPr id="13" name="Picture 2" descr="C:\Users\Admin\Downloads\Logo-01.png"/>
          <p:cNvPicPr>
            <a:picLocks noChangeAspect="1" noChangeArrowheads="1"/>
          </p:cNvPicPr>
          <p:nvPr userDrawn="1"/>
        </p:nvPicPr>
        <p:blipFill>
          <a:blip r:embed="rId2" cstate="print"/>
          <a:srcRect r="72727"/>
          <a:stretch>
            <a:fillRect/>
          </a:stretch>
        </p:blipFill>
        <p:spPr bwMode="auto">
          <a:xfrm>
            <a:off x="457200" y="6452698"/>
            <a:ext cx="971550" cy="1776902"/>
          </a:xfrm>
          <a:prstGeom prst="rect">
            <a:avLst/>
          </a:prstGeom>
          <a:noFill/>
        </p:spPr>
      </p:pic>
    </p:spTree>
    <p:extLst>
      <p:ext uri="{BB962C8B-B14F-4D97-AF65-F5344CB8AC3E}">
        <p14:creationId xmlns:p14="http://schemas.microsoft.com/office/powerpoint/2010/main" val="25966825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genda White">
    <p:bg bwMode="gray">
      <p:bgPr>
        <a:solidFill>
          <a:schemeClr val="bg1"/>
        </a:solidFill>
        <a:effectLst/>
      </p:bgPr>
    </p:bg>
    <p:spTree>
      <p:nvGrpSpPr>
        <p:cNvPr id="1" name=""/>
        <p:cNvGrpSpPr/>
        <p:nvPr/>
      </p:nvGrpSpPr>
      <p:grpSpPr>
        <a:xfrm>
          <a:off x="0" y="0"/>
          <a:ext cx="0" cy="0"/>
          <a:chOff x="0" y="0"/>
          <a:chExt cx="0" cy="0"/>
        </a:xfrm>
      </p:grpSpPr>
      <p:sp>
        <p:nvSpPr>
          <p:cNvPr id="12" name="Rectangle 11"/>
          <p:cNvSpPr/>
          <p:nvPr userDrawn="1"/>
        </p:nvSpPr>
        <p:spPr bwMode="auto">
          <a:xfrm>
            <a:off x="0" y="0"/>
            <a:ext cx="14630400" cy="8229600"/>
          </a:xfrm>
          <a:prstGeom prst="rect">
            <a:avLst/>
          </a:prstGeom>
          <a:solidFill>
            <a:schemeClr val="bg1">
              <a:alpha val="49000"/>
            </a:schemeClr>
          </a:solidFill>
          <a:ln w="38100"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a typeface="Arial" charset="0"/>
              <a:cs typeface="Arial" charset="0"/>
            </a:endParaRPr>
          </a:p>
        </p:txBody>
      </p:sp>
      <p:sp>
        <p:nvSpPr>
          <p:cNvPr id="8" name="Title 1">
            <a:extLst>
              <a:ext uri="{FF2B5EF4-FFF2-40B4-BE49-F238E27FC236}">
                <a16:creationId xmlns:a16="http://schemas.microsoft.com/office/drawing/2014/main" id="{F1559C6D-4317-AA46-BAB3-6CD813F0D97F}"/>
              </a:ext>
            </a:extLst>
          </p:cNvPr>
          <p:cNvSpPr>
            <a:spLocks noGrp="1"/>
          </p:cNvSpPr>
          <p:nvPr>
            <p:ph type="title" hasCustomPrompt="1"/>
          </p:nvPr>
        </p:nvSpPr>
        <p:spPr bwMode="gray">
          <a:xfrm>
            <a:off x="834481" y="474943"/>
            <a:ext cx="7454312" cy="1005842"/>
          </a:xfrm>
          <a:prstGeom prst="rect">
            <a:avLst/>
          </a:prstGeom>
        </p:spPr>
        <p:txBody>
          <a:bodyPr lIns="109728" tIns="54864" rIns="109728" bIns="54864" anchor="ctr" anchorCtr="0">
            <a:noAutofit/>
          </a:bodyPr>
          <a:lstStyle>
            <a:lvl1pPr algn="l">
              <a:defRPr sz="3400" cap="all" spc="0" baseline="0">
                <a:solidFill>
                  <a:schemeClr val="tx1"/>
                </a:solidFill>
                <a:latin typeface="Roboto Medium" pitchFamily="2" charset="0"/>
                <a:ea typeface="Roboto Medium" pitchFamily="2" charset="0"/>
                <a:cs typeface="Roboto Medium" pitchFamily="2" charset="0"/>
              </a:defRPr>
            </a:lvl1pPr>
          </a:lstStyle>
          <a:p>
            <a:r>
              <a:rPr lang="en-US" dirty="0"/>
              <a:t>Agenda</a:t>
            </a:r>
          </a:p>
        </p:txBody>
      </p:sp>
      <p:sp>
        <p:nvSpPr>
          <p:cNvPr id="9" name="Rectangle 8">
            <a:extLst>
              <a:ext uri="{FF2B5EF4-FFF2-40B4-BE49-F238E27FC236}">
                <a16:creationId xmlns:a16="http://schemas.microsoft.com/office/drawing/2014/main" id="{74536675-CD15-A94E-808B-8D6F84477752}"/>
              </a:ext>
            </a:extLst>
          </p:cNvPr>
          <p:cNvSpPr/>
          <p:nvPr userDrawn="1"/>
        </p:nvSpPr>
        <p:spPr>
          <a:xfrm>
            <a:off x="618422" y="474943"/>
            <a:ext cx="102072" cy="100949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09728" tIns="54864" rIns="109728" bIns="54864" rtlCol="0" anchor="ctr"/>
          <a:lstStyle/>
          <a:p>
            <a:pPr algn="l"/>
            <a:endParaRPr lang="en-US" b="0" i="0" dirty="0">
              <a:latin typeface="Roboto Medium" pitchFamily="2" charset="0"/>
              <a:ea typeface="Roboto Medium" pitchFamily="2" charset="0"/>
            </a:endParaRPr>
          </a:p>
        </p:txBody>
      </p:sp>
      <p:sp>
        <p:nvSpPr>
          <p:cNvPr id="11" name="Text Placeholder 2">
            <a:extLst>
              <a:ext uri="{FF2B5EF4-FFF2-40B4-BE49-F238E27FC236}">
                <a16:creationId xmlns:a16="http://schemas.microsoft.com/office/drawing/2014/main" id="{75464016-775B-B140-8812-D9666C711A48}"/>
              </a:ext>
            </a:extLst>
          </p:cNvPr>
          <p:cNvSpPr>
            <a:spLocks noGrp="1"/>
          </p:cNvSpPr>
          <p:nvPr>
            <p:ph type="body" sz="quarter" idx="17"/>
          </p:nvPr>
        </p:nvSpPr>
        <p:spPr>
          <a:xfrm>
            <a:off x="834481" y="2128723"/>
            <a:ext cx="12961441" cy="5184576"/>
          </a:xfrm>
          <a:prstGeom prst="rect">
            <a:avLst/>
          </a:prstGeom>
        </p:spPr>
        <p:txBody>
          <a:bodyPr lIns="109728" tIns="54864" rIns="109728" bIns="54864"/>
          <a:lstStyle>
            <a:lvl1pPr marL="548640" indent="-548640" algn="l">
              <a:spcBef>
                <a:spcPts val="0"/>
              </a:spcBef>
              <a:spcAft>
                <a:spcPts val="1680"/>
              </a:spcAft>
              <a:buFont typeface="+mj-lt"/>
              <a:buAutoNum type="arabicPeriod"/>
              <a:defRPr sz="2900">
                <a:solidFill>
                  <a:schemeClr val="tx1"/>
                </a:solidFill>
                <a:latin typeface="Roboto Medium" pitchFamily="2" charset="0"/>
                <a:ea typeface="Roboto Medium" pitchFamily="2" charset="0"/>
                <a:cs typeface="Roboto Medium" pitchFamily="2" charset="0"/>
              </a:defRPr>
            </a:lvl1pPr>
            <a:lvl2pPr marL="840106" indent="-548640" algn="l">
              <a:spcBef>
                <a:spcPts val="0"/>
              </a:spcBef>
              <a:spcAft>
                <a:spcPts val="1680"/>
              </a:spcAft>
              <a:buFont typeface="+mj-lt"/>
              <a:buAutoNum type="arabicPeriod"/>
              <a:tabLst/>
              <a:defRPr sz="2900">
                <a:solidFill>
                  <a:schemeClr val="tx1"/>
                </a:solidFill>
                <a:latin typeface="Roboto Medium" pitchFamily="2" charset="0"/>
                <a:ea typeface="Roboto Medium" pitchFamily="2" charset="0"/>
                <a:cs typeface="Roboto Medium" pitchFamily="2" charset="0"/>
              </a:defRPr>
            </a:lvl2pPr>
            <a:lvl3pPr marL="712470" indent="0">
              <a:spcBef>
                <a:spcPts val="0"/>
              </a:spcBef>
              <a:spcAft>
                <a:spcPts val="1680"/>
              </a:spcAft>
              <a:buNone/>
              <a:tabLst/>
              <a:defRPr sz="2400">
                <a:solidFill>
                  <a:schemeClr val="bg1"/>
                </a:solidFill>
              </a:defRPr>
            </a:lvl3pPr>
            <a:lvl4pPr marL="1068706" indent="0">
              <a:spcBef>
                <a:spcPts val="0"/>
              </a:spcBef>
              <a:spcAft>
                <a:spcPts val="1680"/>
              </a:spcAft>
              <a:buNone/>
              <a:tabLst/>
              <a:defRPr sz="2200">
                <a:solidFill>
                  <a:schemeClr val="bg1"/>
                </a:solidFill>
              </a:defRPr>
            </a:lvl4pPr>
            <a:lvl5pPr marL="1312544" indent="0">
              <a:spcBef>
                <a:spcPts val="0"/>
              </a:spcBef>
              <a:spcAft>
                <a:spcPts val="1680"/>
              </a:spcAft>
              <a:buNone/>
              <a:tabLst/>
              <a:defRPr sz="2200">
                <a:solidFill>
                  <a:schemeClr val="bg1"/>
                </a:solidFill>
              </a:defRPr>
            </a:lvl5pPr>
          </a:lstStyle>
          <a:p>
            <a:pPr lvl="0"/>
            <a:r>
              <a:rPr lang="en-US" dirty="0"/>
              <a:t>Edit Master text styles</a:t>
            </a:r>
          </a:p>
          <a:p>
            <a:pPr lvl="1"/>
            <a:endParaRPr lang="en-US" dirty="0"/>
          </a:p>
        </p:txBody>
      </p:sp>
      <p:pic>
        <p:nvPicPr>
          <p:cNvPr id="13" name="Picture 2" descr="C:\Users\Admin\Downloads\Logo-01.png"/>
          <p:cNvPicPr>
            <a:picLocks noChangeAspect="1" noChangeArrowheads="1"/>
          </p:cNvPicPr>
          <p:nvPr userDrawn="1"/>
        </p:nvPicPr>
        <p:blipFill>
          <a:blip r:embed="rId2" cstate="print"/>
          <a:srcRect r="72727"/>
          <a:stretch>
            <a:fillRect/>
          </a:stretch>
        </p:blipFill>
        <p:spPr bwMode="auto">
          <a:xfrm>
            <a:off x="457200" y="6452698"/>
            <a:ext cx="971550" cy="1776902"/>
          </a:xfrm>
          <a:prstGeom prst="rect">
            <a:avLst/>
          </a:prstGeom>
          <a:noFill/>
        </p:spPr>
      </p:pic>
    </p:spTree>
    <p:extLst>
      <p:ext uri="{BB962C8B-B14F-4D97-AF65-F5344CB8AC3E}">
        <p14:creationId xmlns:p14="http://schemas.microsoft.com/office/powerpoint/2010/main" val="17921413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Dark">
    <p:bg bwMode="gray">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C1332D7-0D98-FA4F-A93A-534F7C2A52A9}"/>
              </a:ext>
            </a:extLst>
          </p:cNvPr>
          <p:cNvPicPr>
            <a:picLocks noChangeAspect="1"/>
          </p:cNvPicPr>
          <p:nvPr userDrawn="1"/>
        </p:nvPicPr>
        <p:blipFill>
          <a:blip r:embed="rId2" cstate="print">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5424" y="0"/>
            <a:ext cx="14635823" cy="8255808"/>
          </a:xfrm>
          <a:prstGeom prst="rect">
            <a:avLst/>
          </a:prstGeom>
          <a:ln w="38100">
            <a:solidFill>
              <a:srgbClr val="FFC000"/>
            </a:solidFill>
          </a:ln>
        </p:spPr>
      </p:pic>
      <p:sp>
        <p:nvSpPr>
          <p:cNvPr id="8" name="Title 1">
            <a:extLst>
              <a:ext uri="{FF2B5EF4-FFF2-40B4-BE49-F238E27FC236}">
                <a16:creationId xmlns:a16="http://schemas.microsoft.com/office/drawing/2014/main" id="{F1559C6D-4317-AA46-BAB3-6CD813F0D97F}"/>
              </a:ext>
            </a:extLst>
          </p:cNvPr>
          <p:cNvSpPr>
            <a:spLocks noGrp="1"/>
          </p:cNvSpPr>
          <p:nvPr>
            <p:ph type="title" hasCustomPrompt="1"/>
          </p:nvPr>
        </p:nvSpPr>
        <p:spPr bwMode="gray">
          <a:xfrm>
            <a:off x="834481" y="474943"/>
            <a:ext cx="7454312" cy="1005842"/>
          </a:xfrm>
          <a:prstGeom prst="rect">
            <a:avLst/>
          </a:prstGeom>
        </p:spPr>
        <p:txBody>
          <a:bodyPr lIns="109728" tIns="54864" rIns="109728" bIns="54864" anchor="ctr" anchorCtr="0">
            <a:noAutofit/>
          </a:bodyPr>
          <a:lstStyle>
            <a:lvl1pPr algn="l">
              <a:defRPr sz="3400" cap="all" spc="0" baseline="0">
                <a:solidFill>
                  <a:schemeClr val="bg1"/>
                </a:solidFill>
                <a:latin typeface="Roboto Medium" pitchFamily="2" charset="0"/>
                <a:ea typeface="Roboto Medium" pitchFamily="2" charset="0"/>
                <a:cs typeface="Roboto Medium" pitchFamily="2" charset="0"/>
              </a:defRPr>
            </a:lvl1pPr>
          </a:lstStyle>
          <a:p>
            <a:r>
              <a:rPr lang="en-US" dirty="0"/>
              <a:t>Agenda</a:t>
            </a:r>
          </a:p>
        </p:txBody>
      </p:sp>
      <p:sp>
        <p:nvSpPr>
          <p:cNvPr id="9" name="Rectangle 8">
            <a:extLst>
              <a:ext uri="{FF2B5EF4-FFF2-40B4-BE49-F238E27FC236}">
                <a16:creationId xmlns:a16="http://schemas.microsoft.com/office/drawing/2014/main" id="{74536675-CD15-A94E-808B-8D6F84477752}"/>
              </a:ext>
            </a:extLst>
          </p:cNvPr>
          <p:cNvSpPr/>
          <p:nvPr userDrawn="1"/>
        </p:nvSpPr>
        <p:spPr>
          <a:xfrm>
            <a:off x="618422" y="474943"/>
            <a:ext cx="102072" cy="10094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09728" tIns="54864" rIns="109728" bIns="54864" rtlCol="0" anchor="ctr"/>
          <a:lstStyle/>
          <a:p>
            <a:pPr algn="l"/>
            <a:endParaRPr lang="en-US" b="0" i="0" dirty="0">
              <a:solidFill>
                <a:schemeClr val="bg1"/>
              </a:solidFill>
              <a:latin typeface="Roboto Medium" pitchFamily="2" charset="0"/>
              <a:ea typeface="Roboto Medium" pitchFamily="2" charset="0"/>
            </a:endParaRPr>
          </a:p>
        </p:txBody>
      </p:sp>
      <p:sp>
        <p:nvSpPr>
          <p:cNvPr id="11" name="Text Placeholder 2">
            <a:extLst>
              <a:ext uri="{FF2B5EF4-FFF2-40B4-BE49-F238E27FC236}">
                <a16:creationId xmlns:a16="http://schemas.microsoft.com/office/drawing/2014/main" id="{75464016-775B-B140-8812-D9666C711A48}"/>
              </a:ext>
            </a:extLst>
          </p:cNvPr>
          <p:cNvSpPr>
            <a:spLocks noGrp="1"/>
          </p:cNvSpPr>
          <p:nvPr>
            <p:ph type="body" sz="quarter" idx="17"/>
          </p:nvPr>
        </p:nvSpPr>
        <p:spPr>
          <a:xfrm>
            <a:off x="834481" y="2128723"/>
            <a:ext cx="12961441" cy="5184576"/>
          </a:xfrm>
          <a:prstGeom prst="rect">
            <a:avLst/>
          </a:prstGeom>
        </p:spPr>
        <p:txBody>
          <a:bodyPr lIns="109728" tIns="54864" rIns="109728" bIns="54864"/>
          <a:lstStyle>
            <a:lvl1pPr marL="548640" indent="-548640" algn="l">
              <a:spcBef>
                <a:spcPts val="0"/>
              </a:spcBef>
              <a:spcAft>
                <a:spcPts val="1680"/>
              </a:spcAft>
              <a:buFont typeface="+mj-lt"/>
              <a:buAutoNum type="arabicPeriod"/>
              <a:defRPr sz="2900">
                <a:solidFill>
                  <a:schemeClr val="bg1"/>
                </a:solidFill>
                <a:latin typeface="Roboto Medium" pitchFamily="2" charset="0"/>
                <a:ea typeface="Roboto Medium" pitchFamily="2" charset="0"/>
                <a:cs typeface="Roboto Medium" pitchFamily="2" charset="0"/>
              </a:defRPr>
            </a:lvl1pPr>
            <a:lvl2pPr marL="840106" indent="-548640" algn="l">
              <a:spcBef>
                <a:spcPts val="0"/>
              </a:spcBef>
              <a:spcAft>
                <a:spcPts val="1680"/>
              </a:spcAft>
              <a:buFont typeface="+mj-lt"/>
              <a:buAutoNum type="arabicPeriod"/>
              <a:tabLst/>
              <a:defRPr sz="2900">
                <a:solidFill>
                  <a:schemeClr val="bg1"/>
                </a:solidFill>
                <a:latin typeface="Roboto Medium" pitchFamily="2" charset="0"/>
                <a:ea typeface="Roboto Medium" pitchFamily="2" charset="0"/>
                <a:cs typeface="Roboto Medium" pitchFamily="2" charset="0"/>
              </a:defRPr>
            </a:lvl2pPr>
            <a:lvl3pPr marL="712470" indent="0">
              <a:spcBef>
                <a:spcPts val="0"/>
              </a:spcBef>
              <a:spcAft>
                <a:spcPts val="1680"/>
              </a:spcAft>
              <a:buNone/>
              <a:tabLst/>
              <a:defRPr sz="2400">
                <a:solidFill>
                  <a:schemeClr val="bg1"/>
                </a:solidFill>
              </a:defRPr>
            </a:lvl3pPr>
            <a:lvl4pPr marL="1068706" indent="0">
              <a:spcBef>
                <a:spcPts val="0"/>
              </a:spcBef>
              <a:spcAft>
                <a:spcPts val="1680"/>
              </a:spcAft>
              <a:buNone/>
              <a:tabLst/>
              <a:defRPr sz="2200">
                <a:solidFill>
                  <a:schemeClr val="bg1"/>
                </a:solidFill>
              </a:defRPr>
            </a:lvl4pPr>
            <a:lvl5pPr marL="1312544" indent="0">
              <a:spcBef>
                <a:spcPts val="0"/>
              </a:spcBef>
              <a:spcAft>
                <a:spcPts val="1680"/>
              </a:spcAft>
              <a:buNone/>
              <a:tabLst/>
              <a:defRPr sz="2200">
                <a:solidFill>
                  <a:schemeClr val="bg1"/>
                </a:solidFill>
              </a:defRPr>
            </a:lvl5pPr>
          </a:lstStyle>
          <a:p>
            <a:pPr lvl="0"/>
            <a:r>
              <a:rPr lang="en-US" dirty="0"/>
              <a:t>Edit Master text styles</a:t>
            </a:r>
          </a:p>
          <a:p>
            <a:pPr lvl="1"/>
            <a:endParaRPr lang="en-US" dirty="0"/>
          </a:p>
        </p:txBody>
      </p:sp>
      <p:pic>
        <p:nvPicPr>
          <p:cNvPr id="12" name="Picture 3" descr="C:\Users\Admin\Downloads\1-05.png"/>
          <p:cNvPicPr>
            <a:picLocks noChangeAspect="1" noChangeArrowheads="1"/>
          </p:cNvPicPr>
          <p:nvPr userDrawn="1"/>
        </p:nvPicPr>
        <p:blipFill>
          <a:blip r:embed="rId3" cstate="print"/>
          <a:srcRect r="73063"/>
          <a:stretch>
            <a:fillRect/>
          </a:stretch>
        </p:blipFill>
        <p:spPr bwMode="auto">
          <a:xfrm>
            <a:off x="381000" y="6455664"/>
            <a:ext cx="990599" cy="1773936"/>
          </a:xfrm>
          <a:prstGeom prst="rect">
            <a:avLst/>
          </a:prstGeom>
          <a:noFill/>
        </p:spPr>
      </p:pic>
    </p:spTree>
    <p:extLst>
      <p:ext uri="{BB962C8B-B14F-4D97-AF65-F5344CB8AC3E}">
        <p14:creationId xmlns:p14="http://schemas.microsoft.com/office/powerpoint/2010/main" val="17921413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 Column Agenda White">
    <p:bg bwMode="gray">
      <p:bgPr>
        <a:solidFill>
          <a:schemeClr val="bg1"/>
        </a:solidFill>
        <a:effectLst/>
      </p:bgPr>
    </p:bg>
    <p:spTree>
      <p:nvGrpSpPr>
        <p:cNvPr id="1" name=""/>
        <p:cNvGrpSpPr/>
        <p:nvPr/>
      </p:nvGrpSpPr>
      <p:grpSpPr>
        <a:xfrm>
          <a:off x="0" y="0"/>
          <a:ext cx="0" cy="0"/>
          <a:chOff x="0" y="0"/>
          <a:chExt cx="0" cy="0"/>
        </a:xfrm>
      </p:grpSpPr>
      <p:sp>
        <p:nvSpPr>
          <p:cNvPr id="12" name="Rectangle 11"/>
          <p:cNvSpPr/>
          <p:nvPr userDrawn="1"/>
        </p:nvSpPr>
        <p:spPr bwMode="auto">
          <a:xfrm>
            <a:off x="0" y="0"/>
            <a:ext cx="14630400" cy="8229600"/>
          </a:xfrm>
          <a:prstGeom prst="rect">
            <a:avLst/>
          </a:prstGeom>
          <a:solidFill>
            <a:schemeClr val="bg1">
              <a:alpha val="49000"/>
            </a:schemeClr>
          </a:solidFill>
          <a:ln w="38100"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Roboto Medium" pitchFamily="2" charset="0"/>
              <a:ea typeface="Roboto Medium" pitchFamily="2" charset="0"/>
              <a:cs typeface="Arial" charset="0"/>
            </a:endParaRPr>
          </a:p>
        </p:txBody>
      </p:sp>
      <p:sp>
        <p:nvSpPr>
          <p:cNvPr id="8" name="Text Placeholder 2">
            <a:extLst>
              <a:ext uri="{FF2B5EF4-FFF2-40B4-BE49-F238E27FC236}">
                <a16:creationId xmlns:a16="http://schemas.microsoft.com/office/drawing/2014/main" id="{41BD9FBF-4057-CE4A-95FF-A7E4437BE406}"/>
              </a:ext>
            </a:extLst>
          </p:cNvPr>
          <p:cNvSpPr>
            <a:spLocks noGrp="1"/>
          </p:cNvSpPr>
          <p:nvPr>
            <p:ph type="body" sz="quarter" idx="17"/>
          </p:nvPr>
        </p:nvSpPr>
        <p:spPr>
          <a:xfrm>
            <a:off x="834480" y="2128724"/>
            <a:ext cx="6135082" cy="5183232"/>
          </a:xfrm>
          <a:prstGeom prst="rect">
            <a:avLst/>
          </a:prstGeom>
        </p:spPr>
        <p:txBody>
          <a:bodyPr lIns="109728" tIns="54864" rIns="109728" bIns="54864"/>
          <a:lstStyle>
            <a:lvl1pPr marL="548640" indent="-548640">
              <a:spcBef>
                <a:spcPts val="0"/>
              </a:spcBef>
              <a:spcAft>
                <a:spcPts val="1680"/>
              </a:spcAft>
              <a:buFont typeface="+mj-lt"/>
              <a:buAutoNum type="arabicPeriod"/>
              <a:defRPr sz="2900">
                <a:solidFill>
                  <a:schemeClr val="tx1"/>
                </a:solidFill>
                <a:latin typeface="Roboto Medium" pitchFamily="2" charset="0"/>
                <a:ea typeface="Roboto Medium" pitchFamily="2" charset="0"/>
                <a:cs typeface="Roboto Medium" pitchFamily="2" charset="0"/>
              </a:defRPr>
            </a:lvl1pPr>
            <a:lvl2pPr marL="840106" indent="-548640">
              <a:spcBef>
                <a:spcPts val="0"/>
              </a:spcBef>
              <a:spcAft>
                <a:spcPts val="1680"/>
              </a:spcAft>
              <a:buFont typeface="+mj-lt"/>
              <a:buAutoNum type="arabicPeriod"/>
              <a:tabLst/>
              <a:defRPr sz="2900">
                <a:solidFill>
                  <a:schemeClr val="tx1"/>
                </a:solidFill>
                <a:latin typeface="Roboto Medium" pitchFamily="2" charset="0"/>
                <a:ea typeface="Roboto Medium" pitchFamily="2" charset="0"/>
                <a:cs typeface="Roboto Medium" pitchFamily="2" charset="0"/>
              </a:defRPr>
            </a:lvl2pPr>
            <a:lvl3pPr marL="712470" indent="0">
              <a:spcBef>
                <a:spcPts val="0"/>
              </a:spcBef>
              <a:spcAft>
                <a:spcPts val="1680"/>
              </a:spcAft>
              <a:buNone/>
              <a:tabLst/>
              <a:defRPr sz="2400">
                <a:solidFill>
                  <a:schemeClr val="bg1"/>
                </a:solidFill>
              </a:defRPr>
            </a:lvl3pPr>
            <a:lvl4pPr marL="1068706" indent="0">
              <a:spcBef>
                <a:spcPts val="0"/>
              </a:spcBef>
              <a:spcAft>
                <a:spcPts val="1680"/>
              </a:spcAft>
              <a:buNone/>
              <a:tabLst/>
              <a:defRPr sz="2200">
                <a:solidFill>
                  <a:schemeClr val="bg1"/>
                </a:solidFill>
              </a:defRPr>
            </a:lvl4pPr>
            <a:lvl5pPr marL="1312544" indent="0">
              <a:spcBef>
                <a:spcPts val="0"/>
              </a:spcBef>
              <a:spcAft>
                <a:spcPts val="1680"/>
              </a:spcAft>
              <a:buNone/>
              <a:tabLst/>
              <a:defRPr sz="2200">
                <a:solidFill>
                  <a:schemeClr val="bg1"/>
                </a:solidFill>
              </a:defRPr>
            </a:lvl5pPr>
          </a:lstStyle>
          <a:p>
            <a:pPr lvl="0"/>
            <a:r>
              <a:rPr lang="en-US" dirty="0"/>
              <a:t>Edit Master text styles</a:t>
            </a:r>
          </a:p>
          <a:p>
            <a:pPr lvl="1"/>
            <a:endParaRPr lang="en-US" dirty="0"/>
          </a:p>
        </p:txBody>
      </p:sp>
      <p:sp>
        <p:nvSpPr>
          <p:cNvPr id="9" name="Text Placeholder 2">
            <a:extLst>
              <a:ext uri="{FF2B5EF4-FFF2-40B4-BE49-F238E27FC236}">
                <a16:creationId xmlns:a16="http://schemas.microsoft.com/office/drawing/2014/main" id="{8F61B18F-41E7-EB43-A1A5-986763A09CCA}"/>
              </a:ext>
            </a:extLst>
          </p:cNvPr>
          <p:cNvSpPr>
            <a:spLocks noGrp="1"/>
          </p:cNvSpPr>
          <p:nvPr>
            <p:ph type="body" sz="quarter" idx="18"/>
          </p:nvPr>
        </p:nvSpPr>
        <p:spPr>
          <a:xfrm>
            <a:off x="7401609" y="2128724"/>
            <a:ext cx="6135082" cy="5183232"/>
          </a:xfrm>
          <a:prstGeom prst="rect">
            <a:avLst/>
          </a:prstGeom>
        </p:spPr>
        <p:txBody>
          <a:bodyPr lIns="109728" tIns="54864" rIns="109728" bIns="54864"/>
          <a:lstStyle>
            <a:lvl1pPr marL="548640" indent="-548640">
              <a:spcBef>
                <a:spcPts val="0"/>
              </a:spcBef>
              <a:spcAft>
                <a:spcPts val="1680"/>
              </a:spcAft>
              <a:buFont typeface="+mj-lt"/>
              <a:buAutoNum type="arabicPeriod"/>
              <a:defRPr sz="2900">
                <a:solidFill>
                  <a:schemeClr val="tx1"/>
                </a:solidFill>
                <a:latin typeface="Roboto Medium" pitchFamily="2" charset="0"/>
                <a:ea typeface="Roboto Medium" pitchFamily="2" charset="0"/>
                <a:cs typeface="Roboto Medium" pitchFamily="2" charset="0"/>
              </a:defRPr>
            </a:lvl1pPr>
            <a:lvl2pPr marL="840106" indent="-548640">
              <a:spcBef>
                <a:spcPts val="0"/>
              </a:spcBef>
              <a:spcAft>
                <a:spcPts val="1680"/>
              </a:spcAft>
              <a:buFont typeface="+mj-lt"/>
              <a:buAutoNum type="arabicPeriod"/>
              <a:tabLst/>
              <a:defRPr sz="2900">
                <a:solidFill>
                  <a:schemeClr val="tx1"/>
                </a:solidFill>
                <a:latin typeface="Roboto Medium" pitchFamily="2" charset="0"/>
                <a:ea typeface="Roboto Medium" pitchFamily="2" charset="0"/>
                <a:cs typeface="Roboto Medium" pitchFamily="2" charset="0"/>
              </a:defRPr>
            </a:lvl2pPr>
            <a:lvl3pPr marL="712470" indent="0">
              <a:spcBef>
                <a:spcPts val="0"/>
              </a:spcBef>
              <a:spcAft>
                <a:spcPts val="1680"/>
              </a:spcAft>
              <a:buNone/>
              <a:tabLst/>
              <a:defRPr sz="2400">
                <a:solidFill>
                  <a:schemeClr val="bg1"/>
                </a:solidFill>
              </a:defRPr>
            </a:lvl3pPr>
            <a:lvl4pPr marL="1068706" indent="0">
              <a:spcBef>
                <a:spcPts val="0"/>
              </a:spcBef>
              <a:spcAft>
                <a:spcPts val="1680"/>
              </a:spcAft>
              <a:buNone/>
              <a:tabLst/>
              <a:defRPr sz="2200">
                <a:solidFill>
                  <a:schemeClr val="bg1"/>
                </a:solidFill>
              </a:defRPr>
            </a:lvl4pPr>
            <a:lvl5pPr marL="1312544" indent="0">
              <a:spcBef>
                <a:spcPts val="0"/>
              </a:spcBef>
              <a:spcAft>
                <a:spcPts val="1680"/>
              </a:spcAft>
              <a:buNone/>
              <a:tabLst/>
              <a:defRPr sz="2200">
                <a:solidFill>
                  <a:schemeClr val="bg1"/>
                </a:solidFill>
              </a:defRPr>
            </a:lvl5pPr>
          </a:lstStyle>
          <a:p>
            <a:pPr lvl="0"/>
            <a:r>
              <a:rPr lang="en-US" dirty="0"/>
              <a:t>Edit Master text styles</a:t>
            </a:r>
          </a:p>
          <a:p>
            <a:pPr lvl="1"/>
            <a:endParaRPr lang="en-US" dirty="0"/>
          </a:p>
        </p:txBody>
      </p:sp>
      <p:sp>
        <p:nvSpPr>
          <p:cNvPr id="13" name="Title 1">
            <a:extLst>
              <a:ext uri="{FF2B5EF4-FFF2-40B4-BE49-F238E27FC236}">
                <a16:creationId xmlns:a16="http://schemas.microsoft.com/office/drawing/2014/main" id="{E3932FE3-F1D5-2245-8974-1F3F9EDF2F16}"/>
              </a:ext>
            </a:extLst>
          </p:cNvPr>
          <p:cNvSpPr>
            <a:spLocks noGrp="1"/>
          </p:cNvSpPr>
          <p:nvPr>
            <p:ph type="title" hasCustomPrompt="1"/>
          </p:nvPr>
        </p:nvSpPr>
        <p:spPr bwMode="gray">
          <a:xfrm>
            <a:off x="834481" y="474943"/>
            <a:ext cx="7454312" cy="1005842"/>
          </a:xfrm>
          <a:prstGeom prst="rect">
            <a:avLst/>
          </a:prstGeom>
        </p:spPr>
        <p:txBody>
          <a:bodyPr lIns="109728" tIns="54864" rIns="109728" bIns="54864" anchor="ctr" anchorCtr="0">
            <a:noAutofit/>
          </a:bodyPr>
          <a:lstStyle>
            <a:lvl1pPr algn="l">
              <a:defRPr sz="3400" cap="all" spc="0" baseline="0">
                <a:solidFill>
                  <a:schemeClr val="tx1"/>
                </a:solidFill>
                <a:latin typeface="Roboto Medium" pitchFamily="2" charset="0"/>
                <a:ea typeface="Roboto Medium" pitchFamily="2" charset="0"/>
                <a:cs typeface="Roboto Medium" pitchFamily="2" charset="0"/>
              </a:defRPr>
            </a:lvl1pPr>
          </a:lstStyle>
          <a:p>
            <a:r>
              <a:rPr lang="en-US" dirty="0"/>
              <a:t>Agenda (Two Columns)</a:t>
            </a:r>
          </a:p>
        </p:txBody>
      </p:sp>
      <p:sp>
        <p:nvSpPr>
          <p:cNvPr id="11" name="Rectangle 10">
            <a:extLst>
              <a:ext uri="{FF2B5EF4-FFF2-40B4-BE49-F238E27FC236}">
                <a16:creationId xmlns:a16="http://schemas.microsoft.com/office/drawing/2014/main" id="{9B6EB652-BF34-374F-BBB8-949977DE2724}"/>
              </a:ext>
            </a:extLst>
          </p:cNvPr>
          <p:cNvSpPr/>
          <p:nvPr userDrawn="1"/>
        </p:nvSpPr>
        <p:spPr>
          <a:xfrm>
            <a:off x="618422" y="474943"/>
            <a:ext cx="102072" cy="100949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09728" tIns="54864" rIns="109728" bIns="54864" rtlCol="0" anchor="ctr"/>
          <a:lstStyle/>
          <a:p>
            <a:pPr algn="ctr"/>
            <a:endParaRPr lang="en-US" b="0" i="0" dirty="0">
              <a:latin typeface="Roboto Medium" pitchFamily="2" charset="0"/>
              <a:ea typeface="Roboto Medium" pitchFamily="2" charset="0"/>
            </a:endParaRPr>
          </a:p>
        </p:txBody>
      </p:sp>
      <p:pic>
        <p:nvPicPr>
          <p:cNvPr id="15" name="Picture 2" descr="C:\Users\Admin\Downloads\Logo-01.png"/>
          <p:cNvPicPr>
            <a:picLocks noChangeAspect="1" noChangeArrowheads="1"/>
          </p:cNvPicPr>
          <p:nvPr userDrawn="1"/>
        </p:nvPicPr>
        <p:blipFill>
          <a:blip r:embed="rId2" cstate="print"/>
          <a:srcRect r="72727"/>
          <a:stretch>
            <a:fillRect/>
          </a:stretch>
        </p:blipFill>
        <p:spPr bwMode="auto">
          <a:xfrm>
            <a:off x="457200" y="6452698"/>
            <a:ext cx="971550" cy="1776902"/>
          </a:xfrm>
          <a:prstGeom prst="rect">
            <a:avLst/>
          </a:prstGeom>
          <a:noFill/>
        </p:spPr>
      </p:pic>
    </p:spTree>
    <p:extLst>
      <p:ext uri="{BB962C8B-B14F-4D97-AF65-F5344CB8AC3E}">
        <p14:creationId xmlns:p14="http://schemas.microsoft.com/office/powerpoint/2010/main" val="124134441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slideLayout" Target="../slideLayouts/slideLayout8.xml"/><Relationship Id="rId1" Type="http://schemas.openxmlformats.org/officeDocument/2006/relationships/slideLayout" Target="../slideLayouts/slideLayout7.xml"/><Relationship Id="rId5" Type="http://schemas.openxmlformats.org/officeDocument/2006/relationships/theme" Target="../theme/theme2.xml"/><Relationship Id="rId4" Type="http://schemas.openxmlformats.org/officeDocument/2006/relationships/slideLayout" Target="../slideLayouts/slideLayout10.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slideLayout" Target="../slideLayouts/slideLayout12.xml"/><Relationship Id="rId1" Type="http://schemas.openxmlformats.org/officeDocument/2006/relationships/slideLayout" Target="../slideLayouts/slideLayout11.xml"/><Relationship Id="rId5" Type="http://schemas.openxmlformats.org/officeDocument/2006/relationships/theme" Target="../theme/theme3.xml"/><Relationship Id="rId4" Type="http://schemas.openxmlformats.org/officeDocument/2006/relationships/slideLayout" Target="../slideLayouts/slideLayout1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theme" Target="../theme/theme4.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27.xml"/><Relationship Id="rId2" Type="http://schemas.openxmlformats.org/officeDocument/2006/relationships/slideLayout" Target="../slideLayouts/slideLayout26.xml"/><Relationship Id="rId1" Type="http://schemas.openxmlformats.org/officeDocument/2006/relationships/slideLayout" Target="../slideLayouts/slideLayout25.xml"/><Relationship Id="rId5" Type="http://schemas.openxmlformats.org/officeDocument/2006/relationships/theme" Target="../theme/theme5.xml"/><Relationship Id="rId4" Type="http://schemas.openxmlformats.org/officeDocument/2006/relationships/slideLayout" Target="../slideLayouts/slideLayout28.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36.xml"/><Relationship Id="rId3" Type="http://schemas.openxmlformats.org/officeDocument/2006/relationships/slideLayout" Target="../slideLayouts/slideLayout31.xml"/><Relationship Id="rId7" Type="http://schemas.openxmlformats.org/officeDocument/2006/relationships/slideLayout" Target="../slideLayouts/slideLayout35.xml"/><Relationship Id="rId12" Type="http://schemas.openxmlformats.org/officeDocument/2006/relationships/theme" Target="../theme/theme6.xml"/><Relationship Id="rId2" Type="http://schemas.openxmlformats.org/officeDocument/2006/relationships/slideLayout" Target="../slideLayouts/slideLayout30.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0" Type="http://schemas.openxmlformats.org/officeDocument/2006/relationships/slideLayout" Target="../slideLayouts/slideLayout38.xml"/><Relationship Id="rId4" Type="http://schemas.openxmlformats.org/officeDocument/2006/relationships/slideLayout" Target="../slideLayouts/slideLayout32.xml"/><Relationship Id="rId9" Type="http://schemas.openxmlformats.org/officeDocument/2006/relationships/slideLayout" Target="../slideLayouts/slideLayout3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78" r:id="rId1"/>
    <p:sldLayoutId id="2147483750" r:id="rId2"/>
    <p:sldLayoutId id="2147483668" r:id="rId3"/>
    <p:sldLayoutId id="2147483669" r:id="rId4"/>
    <p:sldLayoutId id="2147483679" r:id="rId5"/>
    <p:sldLayoutId id="2147483752" r:id="rId6"/>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92" r:id="rId1"/>
    <p:sldLayoutId id="2147483693" r:id="rId2"/>
    <p:sldLayoutId id="2147483694" r:id="rId3"/>
    <p:sldLayoutId id="2147483695" r:id="rId4"/>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724" r:id="rId1"/>
    <p:sldLayoutId id="2147483725" r:id="rId2"/>
    <p:sldLayoutId id="2147483726" r:id="rId3"/>
    <p:sldLayoutId id="2147483727" r:id="rId4"/>
    <p:sldLayoutId id="2147483728" r:id="rId5"/>
    <p:sldLayoutId id="2147483729" r:id="rId6"/>
    <p:sldLayoutId id="2147483730" r:id="rId7"/>
    <p:sldLayoutId id="2147483731" r:id="rId8"/>
    <p:sldLayoutId id="2147483732" r:id="rId9"/>
    <p:sldLayoutId id="2147483733" r:id="rId10"/>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746" r:id="rId1"/>
    <p:sldLayoutId id="2147483747" r:id="rId2"/>
    <p:sldLayoutId id="2147483749" r:id="rId3"/>
    <p:sldLayoutId id="2147483748" r:id="rId4"/>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034105"/>
      </p:ext>
    </p:extLst>
  </p:cSld>
  <p:clrMap bg1="lt1" tx1="dk1" bg2="lt2" tx2="dk2" accent1="accent1" accent2="accent2" accent3="accent3" accent4="accent4" accent5="accent5" accent6="accent6" hlink="hlink" folHlink="folHlink"/>
  <p:sldLayoutIdLst>
    <p:sldLayoutId id="2147483756" r:id="rId1"/>
    <p:sldLayoutId id="2147483757" r:id="rId2"/>
    <p:sldLayoutId id="2147483758" r:id="rId3"/>
    <p:sldLayoutId id="2147483759" r:id="rId4"/>
    <p:sldLayoutId id="2147483760" r:id="rId5"/>
    <p:sldLayoutId id="2147483761" r:id="rId6"/>
    <p:sldLayoutId id="2147483762" r:id="rId7"/>
    <p:sldLayoutId id="2147483763" r:id="rId8"/>
    <p:sldLayoutId id="2147483764" r:id="rId9"/>
    <p:sldLayoutId id="2147483765" r:id="rId10"/>
    <p:sldLayoutId id="2147483766"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1653" y="2544390"/>
            <a:ext cx="13245736" cy="1132683"/>
          </a:xfrm>
        </p:spPr>
        <p:txBody>
          <a:bodyPr/>
          <a:lstStyle/>
          <a:p>
            <a:r>
              <a:rPr lang="en-US" sz="4400" b="1" dirty="0">
                <a:solidFill>
                  <a:srgbClr val="002060"/>
                </a:solidFill>
                <a:latin typeface="Times New Roman" panose="02020603050405020304" pitchFamily="18" charset="0"/>
                <a:ea typeface="Roboto Medium"/>
                <a:cs typeface="Times New Roman" panose="02020603050405020304" pitchFamily="18" charset="0"/>
              </a:rPr>
              <a:t>	PARAPHRASE IDENTIFICATION USING NLP</a:t>
            </a:r>
            <a:endParaRPr lang="en-US" sz="4400" b="1" dirty="0">
              <a:solidFill>
                <a:srgbClr val="002060"/>
              </a:solidFill>
              <a:latin typeface="Times New Roman" panose="02020603050405020304" pitchFamily="18" charset="0"/>
              <a:cs typeface="Times New Roman" panose="02020603050405020304" pitchFamily="18" charset="0"/>
            </a:endParaRPr>
          </a:p>
        </p:txBody>
      </p:sp>
      <p:sp>
        <p:nvSpPr>
          <p:cNvPr id="9" name="Text Placeholder 4"/>
          <p:cNvSpPr>
            <a:spLocks noGrp="1"/>
          </p:cNvSpPr>
          <p:nvPr>
            <p:ph type="body" sz="quarter" idx="14"/>
          </p:nvPr>
        </p:nvSpPr>
        <p:spPr>
          <a:xfrm>
            <a:off x="2269068" y="4366260"/>
            <a:ext cx="10727554" cy="2755150"/>
          </a:xfrm>
        </p:spPr>
        <p:txBody>
          <a:bodyPr/>
          <a:lstStyle/>
          <a:p>
            <a:pPr>
              <a:lnSpc>
                <a:spcPct val="150000"/>
              </a:lnSpc>
            </a:pPr>
            <a:r>
              <a:rPr lang="en-IN" sz="2400" b="1" dirty="0">
                <a:solidFill>
                  <a:srgbClr val="0070C0"/>
                </a:solidFill>
                <a:latin typeface="Times New Roman" panose="02020603050405020304" pitchFamily="18" charset="0"/>
                <a:ea typeface="Roboto Medium"/>
                <a:cs typeface="Times New Roman" panose="02020603050405020304" pitchFamily="18" charset="0"/>
              </a:rPr>
              <a:t>ANISH KUMAR             R21EH065</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37119-80BB-F98F-2D8C-C088FCC25332}"/>
              </a:ext>
            </a:extLst>
          </p:cNvPr>
          <p:cNvSpPr>
            <a:spLocks noGrp="1"/>
          </p:cNvSpPr>
          <p:nvPr>
            <p:ph type="title"/>
          </p:nvPr>
        </p:nvSpPr>
        <p:spPr/>
        <p:txBody>
          <a:bodyPr/>
          <a:lstStyle/>
          <a:p>
            <a:r>
              <a:rPr lang="en-US" dirty="0"/>
              <a:t>Challenges</a:t>
            </a:r>
            <a:endParaRPr lang="en-IN" dirty="0"/>
          </a:p>
        </p:txBody>
      </p:sp>
      <p:sp>
        <p:nvSpPr>
          <p:cNvPr id="3" name="Text Placeholder 2">
            <a:extLst>
              <a:ext uri="{FF2B5EF4-FFF2-40B4-BE49-F238E27FC236}">
                <a16:creationId xmlns:a16="http://schemas.microsoft.com/office/drawing/2014/main" id="{3475959F-E63E-3062-4EE6-6939F690C95E}"/>
              </a:ext>
            </a:extLst>
          </p:cNvPr>
          <p:cNvSpPr>
            <a:spLocks noGrp="1"/>
          </p:cNvSpPr>
          <p:nvPr>
            <p:ph type="body" sz="quarter" idx="17"/>
          </p:nvPr>
        </p:nvSpPr>
        <p:spPr/>
        <p:txBody>
          <a:bodyPr/>
          <a:lstStyle/>
          <a:p>
            <a:pPr marL="342900" indent="-342900">
              <a:buFont typeface="Wingdings" panose="05000000000000000000" pitchFamily="2" charset="2"/>
              <a:buChar char="Ø"/>
            </a:pPr>
            <a:r>
              <a:rPr lang="en-GB" sz="2400" b="1" dirty="0">
                <a:latin typeface="Times New Roman" panose="02020603050405020304" pitchFamily="18" charset="0"/>
                <a:cs typeface="Times New Roman" panose="02020603050405020304" pitchFamily="18" charset="0"/>
              </a:rPr>
              <a:t>Negation: </a:t>
            </a:r>
            <a:r>
              <a:rPr lang="en-GB" sz="2400" dirty="0">
                <a:latin typeface="Times New Roman" panose="02020603050405020304" pitchFamily="18" charset="0"/>
                <a:cs typeface="Times New Roman" panose="02020603050405020304" pitchFamily="18" charset="0"/>
              </a:rPr>
              <a:t>The negation of a sentence can also be considered a paraphrase.  </a:t>
            </a:r>
          </a:p>
          <a:p>
            <a:pPr marL="0" indent="0">
              <a:buNone/>
            </a:pPr>
            <a:r>
              <a:rPr lang="en-GB" sz="2400" dirty="0">
                <a:latin typeface="Times New Roman" panose="02020603050405020304" pitchFamily="18" charset="0"/>
                <a:cs typeface="Times New Roman" panose="02020603050405020304" pitchFamily="18" charset="0"/>
              </a:rPr>
              <a:t>                     Here's an example:</a:t>
            </a:r>
          </a:p>
          <a:p>
            <a:pPr marL="0" indent="0">
              <a:buNone/>
            </a:pPr>
            <a:r>
              <a:rPr lang="en-GB" sz="2400" dirty="0">
                <a:latin typeface="Times New Roman" panose="02020603050405020304" pitchFamily="18" charset="0"/>
                <a:cs typeface="Times New Roman" panose="02020603050405020304" pitchFamily="18" charset="0"/>
              </a:rPr>
              <a:t>                                 Original sentence: "I like coffee.“</a:t>
            </a:r>
          </a:p>
          <a:p>
            <a:pPr marL="0" indent="0">
              <a:buNone/>
            </a:pPr>
            <a:r>
              <a:rPr lang="en-GB" sz="2400" dirty="0">
                <a:latin typeface="Times New Roman" panose="02020603050405020304" pitchFamily="18" charset="0"/>
                <a:cs typeface="Times New Roman" panose="02020603050405020304" pitchFamily="18" charset="0"/>
              </a:rPr>
              <a:t>                                  Paraphrase: "I don't dislike coffee."</a:t>
            </a:r>
          </a:p>
          <a:p>
            <a:pPr marL="0" indent="0">
              <a:buNone/>
            </a:pPr>
            <a:endParaRPr lang="en-IN" dirty="0"/>
          </a:p>
        </p:txBody>
      </p:sp>
    </p:spTree>
    <p:extLst>
      <p:ext uri="{BB962C8B-B14F-4D97-AF65-F5344CB8AC3E}">
        <p14:creationId xmlns:p14="http://schemas.microsoft.com/office/powerpoint/2010/main" val="2934908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48CEF7-EE93-3B42-58D5-68E03882EFC9}"/>
              </a:ext>
            </a:extLst>
          </p:cNvPr>
          <p:cNvSpPr>
            <a:spLocks noGrp="1"/>
          </p:cNvSpPr>
          <p:nvPr>
            <p:ph type="title"/>
          </p:nvPr>
        </p:nvSpPr>
        <p:spPr/>
        <p:txBody>
          <a:bodyPr/>
          <a:lstStyle/>
          <a:p>
            <a:r>
              <a:rPr lang="en-US" dirty="0"/>
              <a:t>LITERATURE SURVEY </a:t>
            </a:r>
          </a:p>
        </p:txBody>
      </p:sp>
      <p:sp>
        <p:nvSpPr>
          <p:cNvPr id="3" name="Text Placeholder 2">
            <a:extLst>
              <a:ext uri="{FF2B5EF4-FFF2-40B4-BE49-F238E27FC236}">
                <a16:creationId xmlns:a16="http://schemas.microsoft.com/office/drawing/2014/main" id="{06A7A063-D377-3C57-5A14-AAB6053E2EE7}"/>
              </a:ext>
            </a:extLst>
          </p:cNvPr>
          <p:cNvSpPr>
            <a:spLocks noGrp="1"/>
          </p:cNvSpPr>
          <p:nvPr>
            <p:ph type="body" sz="quarter" idx="17"/>
          </p:nvPr>
        </p:nvSpPr>
        <p:spPr>
          <a:xfrm>
            <a:off x="1278467" y="1237182"/>
            <a:ext cx="13030200" cy="6992418"/>
          </a:xfrm>
        </p:spPr>
        <p:txBody>
          <a:bodyPr/>
          <a:lstStyle/>
          <a:p>
            <a:pPr algn="l"/>
            <a:r>
              <a:rPr lang="en-GB" sz="2000" dirty="0">
                <a:latin typeface="Times New Roman" panose="02020603050405020304" pitchFamily="18" charset="0"/>
                <a:cs typeface="Times New Roman" panose="02020603050405020304" pitchFamily="18" charset="0"/>
              </a:rPr>
              <a:t>Paraphrase Detection using String Similarity with Synonyms</a:t>
            </a:r>
            <a:r>
              <a:rPr lang="en-IN" sz="2000" dirty="0">
                <a:solidFill>
                  <a:srgbClr val="212529"/>
                </a:solidFill>
                <a:latin typeface="Times New Roman" panose="02020603050405020304" pitchFamily="18" charset="0"/>
                <a:cs typeface="Times New Roman" panose="02020603050405020304" pitchFamily="18" charset="0"/>
              </a:rPr>
              <a:t>(</a:t>
            </a:r>
            <a:r>
              <a:rPr lang="en-IN" sz="2000" b="1" dirty="0">
                <a:solidFill>
                  <a:srgbClr val="212529"/>
                </a:solidFill>
                <a:latin typeface="Times New Roman" panose="02020603050405020304" pitchFamily="18" charset="0"/>
                <a:cs typeface="Times New Roman" panose="02020603050405020304" pitchFamily="18" charset="0"/>
              </a:rPr>
              <a:t>BY</a:t>
            </a:r>
            <a:r>
              <a:rPr lang="en-IN" sz="1800" b="1" dirty="0">
                <a:solidFill>
                  <a:srgbClr val="212529"/>
                </a:solidFill>
                <a:latin typeface="Times New Roman" panose="02020603050405020304" pitchFamily="18" charset="0"/>
                <a:cs typeface="Times New Roman" panose="02020603050405020304" pitchFamily="18" charset="0"/>
              </a:rPr>
              <a:t>:-</a:t>
            </a:r>
            <a:r>
              <a:rPr lang="en-IN" sz="1800" b="1" dirty="0">
                <a:latin typeface="Times New Roman" panose="02020603050405020304" pitchFamily="18" charset="0"/>
                <a:cs typeface="Times New Roman" panose="02020603050405020304" pitchFamily="18" charset="0"/>
              </a:rPr>
              <a:t> Lee Jun Choi ,Cheah Yu </a:t>
            </a:r>
            <a:r>
              <a:rPr lang="en-IN" sz="2000" b="0" i="0" u="sng" dirty="0">
                <a:solidFill>
                  <a:srgbClr val="2D4866"/>
                </a:solidFill>
                <a:effectLst/>
                <a:latin typeface="Times New Roman" panose="02020603050405020304" pitchFamily="18" charset="0"/>
                <a:cs typeface="Times New Roman" panose="02020603050405020304" pitchFamily="18" charset="0"/>
              </a:rPr>
              <a:t>)</a:t>
            </a:r>
            <a:endParaRPr lang="en-US" sz="2000" b="0" i="0" dirty="0">
              <a:solidFill>
                <a:srgbClr val="0D0D0D"/>
              </a:solidFill>
              <a:effectLst/>
              <a:latin typeface="Times New Roman" panose="02020603050405020304" pitchFamily="18" charset="0"/>
              <a:cs typeface="Times New Roman" panose="02020603050405020304" pitchFamily="18" charset="0"/>
            </a:endParaRPr>
          </a:p>
          <a:p>
            <a:pPr marL="0" indent="0" algn="l">
              <a:buNone/>
            </a:pPr>
            <a:r>
              <a:rPr lang="en-US" sz="2000" b="1" i="0" dirty="0">
                <a:solidFill>
                  <a:srgbClr val="1F1F1F"/>
                </a:solidFill>
                <a:effectLst/>
                <a:latin typeface="Times New Roman" panose="02020603050405020304" pitchFamily="18" charset="0"/>
                <a:cs typeface="Times New Roman" panose="02020603050405020304" pitchFamily="18" charset="0"/>
              </a:rPr>
              <a:t>Proposed Approach</a:t>
            </a:r>
            <a:r>
              <a:rPr lang="en-US" sz="2000" b="1" i="0" dirty="0">
                <a:solidFill>
                  <a:schemeClr val="tx1">
                    <a:lumMod val="95000"/>
                    <a:lumOff val="5000"/>
                  </a:schemeClr>
                </a:solidFill>
                <a:effectLst/>
                <a:latin typeface="Times New Roman" panose="02020603050405020304" pitchFamily="18" charset="0"/>
                <a:cs typeface="Times New Roman" panose="02020603050405020304" pitchFamily="18" charset="0"/>
              </a:rPr>
              <a:t>:</a:t>
            </a:r>
            <a:r>
              <a:rPr lang="en-US" sz="2000" b="0" i="0" dirty="0">
                <a:solidFill>
                  <a:schemeClr val="tx1">
                    <a:lumMod val="95000"/>
                    <a:lumOff val="5000"/>
                  </a:schemeClr>
                </a:solidFill>
                <a:effectLst/>
                <a:latin typeface="Times New Roman" panose="02020603050405020304" pitchFamily="18" charset="0"/>
                <a:cs typeface="Times New Roman" panose="02020603050405020304" pitchFamily="18" charset="0"/>
              </a:rPr>
              <a:t> </a:t>
            </a:r>
            <a:r>
              <a:rPr lang="en-GB" sz="2000" b="0" i="0" dirty="0">
                <a:solidFill>
                  <a:schemeClr val="tx1">
                    <a:lumMod val="95000"/>
                    <a:lumOff val="5000"/>
                  </a:schemeClr>
                </a:solidFill>
                <a:effectLst/>
                <a:latin typeface="Times New Roman" panose="02020603050405020304" pitchFamily="18" charset="0"/>
                <a:cs typeface="Times New Roman" panose="02020603050405020304" pitchFamily="18" charset="0"/>
              </a:rPr>
              <a:t>The research paper introduces a novel approach to paraphrase detection, which involves integrating string similarity with synonyms. The method begins by comparing the similarity between two given strings using traditional string similarity metrics</a:t>
            </a:r>
          </a:p>
          <a:p>
            <a:pPr marL="0" indent="0" algn="l">
              <a:buNone/>
            </a:pPr>
            <a:r>
              <a:rPr lang="en-US" sz="2000" b="1" i="0" dirty="0">
                <a:solidFill>
                  <a:srgbClr val="1F1F1F"/>
                </a:solidFill>
                <a:effectLst/>
                <a:latin typeface="Times New Roman" panose="02020603050405020304" pitchFamily="18" charset="0"/>
                <a:cs typeface="Times New Roman" panose="02020603050405020304" pitchFamily="18" charset="0"/>
              </a:rPr>
              <a:t>Pros:</a:t>
            </a:r>
          </a:p>
          <a:p>
            <a:pPr marL="342900" indent="-342900" algn="l">
              <a:buFont typeface="Wingdings" panose="05000000000000000000" pitchFamily="2" charset="2"/>
              <a:buChar char="ü"/>
            </a:pPr>
            <a:r>
              <a:rPr lang="en-IN" sz="2000" b="0" i="0" dirty="0">
                <a:solidFill>
                  <a:schemeClr val="tx1">
                    <a:lumMod val="95000"/>
                    <a:lumOff val="5000"/>
                  </a:schemeClr>
                </a:solidFill>
                <a:effectLst/>
                <a:latin typeface="Times New Roman" panose="02020603050405020304" pitchFamily="18" charset="0"/>
                <a:cs typeface="Times New Roman" panose="02020603050405020304" pitchFamily="18" charset="0"/>
              </a:rPr>
              <a:t>Enhanced Accuracy</a:t>
            </a:r>
          </a:p>
          <a:p>
            <a:pPr marL="342900" indent="-342900" algn="l">
              <a:buFont typeface="Wingdings" panose="05000000000000000000" pitchFamily="2" charset="2"/>
              <a:buChar char="ü"/>
            </a:pPr>
            <a:r>
              <a:rPr lang="en-GB" sz="2000" b="0" i="0" dirty="0">
                <a:solidFill>
                  <a:schemeClr val="tx1">
                    <a:lumMod val="95000"/>
                    <a:lumOff val="5000"/>
                  </a:schemeClr>
                </a:solidFill>
                <a:effectLst/>
                <a:latin typeface="Times New Roman" panose="02020603050405020304" pitchFamily="18" charset="0"/>
                <a:cs typeface="Times New Roman" panose="02020603050405020304" pitchFamily="18" charset="0"/>
              </a:rPr>
              <a:t>Robustness: The integration of synonyms provides a more robust framework for paraphrase detection</a:t>
            </a:r>
          </a:p>
          <a:p>
            <a:pPr marL="342900" indent="-342900" algn="l">
              <a:buFont typeface="Wingdings" panose="05000000000000000000" pitchFamily="2" charset="2"/>
              <a:buChar char="ü"/>
            </a:pPr>
            <a:r>
              <a:rPr lang="en-GB" sz="2000" b="0" i="0" dirty="0">
                <a:solidFill>
                  <a:schemeClr val="tx1">
                    <a:lumMod val="95000"/>
                    <a:lumOff val="5000"/>
                  </a:schemeClr>
                </a:solidFill>
                <a:effectLst/>
                <a:latin typeface="Times New Roman" panose="02020603050405020304" pitchFamily="18" charset="0"/>
                <a:cs typeface="Times New Roman" panose="02020603050405020304" pitchFamily="18" charset="0"/>
              </a:rPr>
              <a:t>Flexibility: The method's incorporation of synonyms enhances its flexibility</a:t>
            </a:r>
            <a:endParaRPr lang="en-US" sz="2000" b="0" i="0" dirty="0">
              <a:solidFill>
                <a:schemeClr val="tx1">
                  <a:lumMod val="95000"/>
                  <a:lumOff val="5000"/>
                </a:schemeClr>
              </a:solidFill>
              <a:effectLst/>
              <a:latin typeface="Times New Roman" panose="02020603050405020304" pitchFamily="18" charset="0"/>
              <a:cs typeface="Times New Roman" panose="02020603050405020304" pitchFamily="18" charset="0"/>
            </a:endParaRPr>
          </a:p>
          <a:p>
            <a:pPr marL="0" indent="0" algn="l">
              <a:buNone/>
            </a:pPr>
            <a:r>
              <a:rPr lang="en-US" sz="2000" b="1" i="0" dirty="0">
                <a:solidFill>
                  <a:srgbClr val="1F1F1F"/>
                </a:solidFill>
                <a:effectLst/>
                <a:latin typeface="Times New Roman" panose="02020603050405020304" pitchFamily="18" charset="0"/>
                <a:cs typeface="Times New Roman" panose="02020603050405020304" pitchFamily="18" charset="0"/>
              </a:rPr>
              <a:t>Cons:</a:t>
            </a:r>
            <a:endParaRPr lang="en-US" sz="2000" b="0" i="0" dirty="0">
              <a:solidFill>
                <a:srgbClr val="1F1F1F"/>
              </a:solidFill>
              <a:effectLst/>
              <a:latin typeface="Times New Roman" panose="02020603050405020304" pitchFamily="18" charset="0"/>
              <a:cs typeface="Times New Roman" panose="02020603050405020304" pitchFamily="18" charset="0"/>
            </a:endParaRPr>
          </a:p>
          <a:p>
            <a:pPr marL="342900" indent="-342900" algn="l">
              <a:buFont typeface="Wingdings" panose="05000000000000000000" pitchFamily="2" charset="2"/>
              <a:buChar char="ü"/>
            </a:pPr>
            <a:r>
              <a:rPr lang="en-GB" sz="2000" b="0" i="0" dirty="0">
                <a:solidFill>
                  <a:schemeClr val="tx1">
                    <a:lumMod val="95000"/>
                    <a:lumOff val="5000"/>
                  </a:schemeClr>
                </a:solidFill>
                <a:effectLst/>
                <a:latin typeface="Times New Roman" panose="02020603050405020304" pitchFamily="18" charset="0"/>
                <a:cs typeface="Times New Roman" panose="02020603050405020304" pitchFamily="18" charset="0"/>
              </a:rPr>
              <a:t>Synonym Identification Challenges: Identifying accurate synonyms can be challenging particularly in languages with complex semantics or in domains with specialized terminology. Inaccurate synonym identification may lead to errors in paraphrase detection.</a:t>
            </a:r>
            <a:endParaRPr lang="en-US" sz="2000" b="0" i="0" dirty="0">
              <a:solidFill>
                <a:schemeClr val="tx1">
                  <a:lumMod val="95000"/>
                  <a:lumOff val="5000"/>
                </a:schemeClr>
              </a:solidFill>
              <a:effectLst/>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ü"/>
            </a:pPr>
            <a:r>
              <a:rPr lang="en-GB" sz="2000" b="0" i="0" dirty="0">
                <a:solidFill>
                  <a:schemeClr val="tx1">
                    <a:lumMod val="95000"/>
                    <a:lumOff val="5000"/>
                  </a:schemeClr>
                </a:solidFill>
                <a:effectLst/>
                <a:latin typeface="Times New Roman" panose="02020603050405020304" pitchFamily="18" charset="0"/>
                <a:cs typeface="Times New Roman" panose="02020603050405020304" pitchFamily="18" charset="0"/>
              </a:rPr>
              <a:t>Computational Complexity: Integrating synonyms into the comparison process may increase computational complexity, potentially resulting in longer processing times, particularly for large datasets.</a:t>
            </a:r>
            <a:endParaRPr lang="en-US" sz="2000"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591406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3E34376-BDA2-2597-59B1-6CB2143934F8}"/>
              </a:ext>
            </a:extLst>
          </p:cNvPr>
          <p:cNvSpPr>
            <a:spLocks noGrp="1"/>
          </p:cNvSpPr>
          <p:nvPr>
            <p:ph type="body" sz="quarter" idx="17"/>
          </p:nvPr>
        </p:nvSpPr>
        <p:spPr>
          <a:xfrm>
            <a:off x="872067" y="465668"/>
            <a:ext cx="13758333" cy="7111999"/>
          </a:xfrm>
        </p:spPr>
        <p:txBody>
          <a:bodyPr/>
          <a:lstStyle/>
          <a:p>
            <a:pPr marL="0" indent="0">
              <a:buNone/>
            </a:pPr>
            <a:r>
              <a:rPr lang="en-US" sz="2000" b="1" i="0" dirty="0">
                <a:solidFill>
                  <a:srgbClr val="1F1F1F"/>
                </a:solidFill>
                <a:effectLst/>
                <a:latin typeface="Times New Roman" panose="02020603050405020304" pitchFamily="18" charset="0"/>
                <a:cs typeface="Times New Roman" panose="02020603050405020304" pitchFamily="18" charset="0"/>
              </a:rPr>
              <a:t>2</a:t>
            </a:r>
            <a:r>
              <a:rPr lang="en-US" sz="2000" b="1" i="0" dirty="0">
                <a:solidFill>
                  <a:schemeClr val="tx1">
                    <a:lumMod val="95000"/>
                    <a:lumOff val="5000"/>
                  </a:schemeClr>
                </a:solidFill>
                <a:effectLst/>
                <a:latin typeface="Times New Roman" panose="02020603050405020304" pitchFamily="18" charset="0"/>
                <a:cs typeface="Times New Roman" panose="02020603050405020304" pitchFamily="18" charset="0"/>
              </a:rPr>
              <a:t>. </a:t>
            </a:r>
            <a:r>
              <a:rPr lang="en-GB" sz="2000" b="1" i="0" dirty="0">
                <a:solidFill>
                  <a:schemeClr val="tx1">
                    <a:lumMod val="95000"/>
                    <a:lumOff val="5000"/>
                  </a:schemeClr>
                </a:solidFill>
                <a:effectLst/>
                <a:latin typeface="Times New Roman" panose="02020603050405020304" pitchFamily="18" charset="0"/>
                <a:cs typeface="Times New Roman" panose="02020603050405020304" pitchFamily="18" charset="0"/>
              </a:rPr>
              <a:t>Relevance of Similarity Measures Usage for Paraphrase Detection</a:t>
            </a:r>
            <a:r>
              <a:rPr lang="en-US" sz="2000" b="1" i="0" dirty="0">
                <a:solidFill>
                  <a:srgbClr val="1F1F1F"/>
                </a:solidFill>
                <a:effectLst/>
                <a:latin typeface="Times New Roman" panose="02020603050405020304" pitchFamily="18" charset="0"/>
                <a:cs typeface="Times New Roman" panose="02020603050405020304" pitchFamily="18" charset="0"/>
              </a:rPr>
              <a:t>(</a:t>
            </a:r>
            <a:r>
              <a:rPr lang="en-US" sz="2000" b="1" dirty="0">
                <a:solidFill>
                  <a:srgbClr val="1F1F1F"/>
                </a:solidFill>
                <a:latin typeface="Times New Roman" panose="02020603050405020304" pitchFamily="18" charset="0"/>
                <a:cs typeface="Times New Roman" panose="02020603050405020304" pitchFamily="18" charset="0"/>
              </a:rPr>
              <a:t>B</a:t>
            </a:r>
            <a:r>
              <a:rPr lang="en-US" sz="2000" b="1" i="0" dirty="0">
                <a:solidFill>
                  <a:srgbClr val="1F1F1F"/>
                </a:solidFill>
                <a:effectLst/>
                <a:latin typeface="Times New Roman" panose="02020603050405020304" pitchFamily="18" charset="0"/>
                <a:cs typeface="Times New Roman" panose="02020603050405020304" pitchFamily="18" charset="0"/>
              </a:rPr>
              <a:t>y:-</a:t>
            </a:r>
            <a:r>
              <a:rPr lang="en-IN" sz="2000" b="1" i="0" dirty="0">
                <a:solidFill>
                  <a:srgbClr val="ECECEC"/>
                </a:solidFill>
                <a:effectLst/>
                <a:latin typeface="Times New Roman" panose="02020603050405020304" pitchFamily="18" charset="0"/>
                <a:cs typeface="Times New Roman" panose="02020603050405020304" pitchFamily="18" charset="0"/>
              </a:rPr>
              <a:t>  </a:t>
            </a:r>
            <a:r>
              <a:rPr lang="en-IN" sz="2000" b="1" i="0" dirty="0">
                <a:solidFill>
                  <a:schemeClr val="tx1">
                    <a:lumMod val="95000"/>
                    <a:lumOff val="5000"/>
                  </a:schemeClr>
                </a:solidFill>
                <a:effectLst/>
                <a:latin typeface="Times New Roman" panose="02020603050405020304" pitchFamily="18" charset="0"/>
                <a:cs typeface="Times New Roman" panose="02020603050405020304" pitchFamily="18" charset="0"/>
              </a:rPr>
              <a:t>Tedo  Vrbanec and Ana Meštrović</a:t>
            </a:r>
            <a:r>
              <a:rPr lang="en-US" sz="2000" b="1" i="0" dirty="0">
                <a:solidFill>
                  <a:srgbClr val="1F1F1F"/>
                </a:solidFill>
                <a:effectLst/>
                <a:latin typeface="Times New Roman" panose="02020603050405020304" pitchFamily="18" charset="0"/>
                <a:cs typeface="Times New Roman" panose="02020603050405020304" pitchFamily="18" charset="0"/>
              </a:rPr>
              <a:t>)</a:t>
            </a:r>
          </a:p>
          <a:p>
            <a:pPr marL="0" indent="0">
              <a:buNone/>
            </a:pPr>
            <a:r>
              <a:rPr lang="en-IN" sz="2000" b="1" i="0" dirty="0">
                <a:solidFill>
                  <a:schemeClr val="tx1">
                    <a:lumMod val="95000"/>
                    <a:lumOff val="5000"/>
                  </a:schemeClr>
                </a:solidFill>
                <a:effectLst/>
                <a:latin typeface="Times New Roman" panose="02020603050405020304" pitchFamily="18" charset="0"/>
                <a:cs typeface="Times New Roman" panose="02020603050405020304" pitchFamily="18" charset="0"/>
              </a:rPr>
              <a:t>Proposed Approach:</a:t>
            </a:r>
            <a:r>
              <a:rPr lang="en-GB" sz="2000" b="0" i="0" dirty="0">
                <a:solidFill>
                  <a:srgbClr val="ECECEC"/>
                </a:solidFill>
                <a:effectLst/>
                <a:latin typeface="Times New Roman" panose="02020603050405020304" pitchFamily="18" charset="0"/>
                <a:cs typeface="Times New Roman" panose="02020603050405020304" pitchFamily="18" charset="0"/>
              </a:rPr>
              <a:t> </a:t>
            </a:r>
            <a:r>
              <a:rPr lang="en-GB" sz="2000" b="0" i="0" dirty="0">
                <a:solidFill>
                  <a:schemeClr val="tx1">
                    <a:lumMod val="95000"/>
                    <a:lumOff val="5000"/>
                  </a:schemeClr>
                </a:solidFill>
                <a:effectLst/>
                <a:latin typeface="Times New Roman" panose="02020603050405020304" pitchFamily="18" charset="0"/>
                <a:cs typeface="Times New Roman" panose="02020603050405020304" pitchFamily="18" charset="0"/>
              </a:rPr>
              <a:t>The research paper explores the importance of utilizing similarity measures for paraphrase detection, a crucial task in natural language processing. It likely presents a novel approach that emphasizes the significance of employing diverse similarity measures to accurately identify paraphrases. The proposed method may involve the integration of multiple similarity metrics, such as cosine similarity, Jaccard similarity, or edit distance, to comprehensively capture the semantic and syntactic similarities between sentences or phrases.</a:t>
            </a:r>
            <a:endParaRPr lang="en-US" sz="2000" b="1" i="0" dirty="0">
              <a:solidFill>
                <a:schemeClr val="tx1">
                  <a:lumMod val="95000"/>
                  <a:lumOff val="5000"/>
                </a:schemeClr>
              </a:solidFill>
              <a:effectLst/>
              <a:latin typeface="Times New Roman" panose="02020603050405020304" pitchFamily="18" charset="0"/>
              <a:cs typeface="Times New Roman" panose="02020603050405020304" pitchFamily="18" charset="0"/>
            </a:endParaRPr>
          </a:p>
          <a:p>
            <a:pPr marL="0" indent="0" algn="l">
              <a:buNone/>
            </a:pPr>
            <a:r>
              <a:rPr lang="en-US" sz="2000" b="1" i="0" dirty="0">
                <a:solidFill>
                  <a:srgbClr val="1F1F1F"/>
                </a:solidFill>
                <a:effectLst/>
                <a:latin typeface="Times New Roman" panose="02020603050405020304" pitchFamily="18" charset="0"/>
                <a:cs typeface="Times New Roman" panose="02020603050405020304" pitchFamily="18" charset="0"/>
              </a:rPr>
              <a:t>Pros:</a:t>
            </a:r>
          </a:p>
          <a:p>
            <a:pPr marL="285750" indent="-285750" algn="l">
              <a:buFont typeface="Wingdings" panose="05000000000000000000" pitchFamily="2" charset="2"/>
              <a:buChar char="ü"/>
            </a:pPr>
            <a:r>
              <a:rPr lang="en-GB" sz="2000" b="0" i="0" dirty="0">
                <a:solidFill>
                  <a:schemeClr val="tx1">
                    <a:lumMod val="95000"/>
                    <a:lumOff val="5000"/>
                  </a:schemeClr>
                </a:solidFill>
                <a:effectLst/>
                <a:latin typeface="Times New Roman" panose="02020603050405020304" pitchFamily="18" charset="0"/>
                <a:cs typeface="Times New Roman" panose="02020603050405020304" pitchFamily="18" charset="0"/>
              </a:rPr>
              <a:t>Comprehensive Approach: By integrating multiple similarity measures, the proposed method may offer a more comprehensive analysis of paraphrases, considering both semantic and syntactic aspects.</a:t>
            </a:r>
          </a:p>
          <a:p>
            <a:pPr marL="285750" indent="-285750" algn="l">
              <a:buFont typeface="Wingdings" panose="05000000000000000000" pitchFamily="2" charset="2"/>
              <a:buChar char="ü"/>
            </a:pPr>
            <a:r>
              <a:rPr lang="en-GB" sz="2000" b="0" i="0" dirty="0">
                <a:solidFill>
                  <a:schemeClr val="tx1">
                    <a:lumMod val="95000"/>
                    <a:lumOff val="5000"/>
                  </a:schemeClr>
                </a:solidFill>
                <a:effectLst/>
                <a:latin typeface="Times New Roman" panose="02020603050405020304" pitchFamily="18" charset="0"/>
                <a:cs typeface="Times New Roman" panose="02020603050405020304" pitchFamily="18" charset="0"/>
              </a:rPr>
              <a:t>Enhanced Accuracy: Leveraging diverse similarity metrics can potentially improve the accuracy of paraphrase detection by capturing various linguistic nuances.</a:t>
            </a:r>
            <a:endParaRPr lang="en-US" sz="2000" b="0" i="0" dirty="0">
              <a:solidFill>
                <a:srgbClr val="1F1F1F"/>
              </a:solidFill>
              <a:effectLst/>
              <a:latin typeface="Times New Roman" panose="02020603050405020304" pitchFamily="18" charset="0"/>
              <a:cs typeface="Times New Roman" panose="02020603050405020304" pitchFamily="18" charset="0"/>
            </a:endParaRPr>
          </a:p>
          <a:p>
            <a:pPr marL="0" indent="0" algn="l">
              <a:buNone/>
            </a:pPr>
            <a:r>
              <a:rPr lang="en-US" sz="2000" b="1" i="0" dirty="0">
                <a:solidFill>
                  <a:srgbClr val="1F1F1F"/>
                </a:solidFill>
                <a:effectLst/>
                <a:latin typeface="Times New Roman" panose="02020603050405020304" pitchFamily="18" charset="0"/>
                <a:cs typeface="Times New Roman" panose="02020603050405020304" pitchFamily="18" charset="0"/>
              </a:rPr>
              <a:t>Cons:</a:t>
            </a:r>
          </a:p>
          <a:p>
            <a:pPr marL="285750" indent="-285750" algn="l">
              <a:buFont typeface="Wingdings" panose="05000000000000000000" pitchFamily="2" charset="2"/>
              <a:buChar char="ü"/>
            </a:pPr>
            <a:r>
              <a:rPr lang="en-GB" sz="2000" b="0" i="0" dirty="0">
                <a:solidFill>
                  <a:schemeClr val="tx1">
                    <a:lumMod val="95000"/>
                    <a:lumOff val="5000"/>
                  </a:schemeClr>
                </a:solidFill>
                <a:effectLst/>
                <a:latin typeface="Times New Roman" panose="02020603050405020304" pitchFamily="18" charset="0"/>
                <a:cs typeface="Times New Roman" panose="02020603050405020304" pitchFamily="18" charset="0"/>
              </a:rPr>
              <a:t>Computational Overhead: Integrating multiple similarity measures may increase computational complexity, potentially requiring significant computational resources, particularly for large datasets.</a:t>
            </a:r>
          </a:p>
          <a:p>
            <a:pPr marL="285750" indent="-285750" algn="l">
              <a:buFont typeface="Wingdings" panose="05000000000000000000" pitchFamily="2" charset="2"/>
              <a:buChar char="ü"/>
            </a:pPr>
            <a:r>
              <a:rPr lang="en-GB" sz="2000" b="0" i="0" dirty="0">
                <a:solidFill>
                  <a:schemeClr val="tx1">
                    <a:lumMod val="95000"/>
                    <a:lumOff val="5000"/>
                  </a:schemeClr>
                </a:solidFill>
                <a:effectLst/>
                <a:latin typeface="Times New Roman" panose="02020603050405020304" pitchFamily="18" charset="0"/>
                <a:cs typeface="Times New Roman" panose="02020603050405020304" pitchFamily="18" charset="0"/>
              </a:rPr>
              <a:t>Parameter Tuning: Selecting appropriate parameters for each similarity measure and optimizing their combination could be challenging and may require extensive experimentation.</a:t>
            </a:r>
          </a:p>
          <a:p>
            <a:pPr marL="0" indent="0">
              <a:buNone/>
            </a:pPr>
            <a:endParaRPr lang="en-US" sz="2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725574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33DF61A-EE0C-F163-FA4E-CC2BD880AACD}"/>
              </a:ext>
            </a:extLst>
          </p:cNvPr>
          <p:cNvSpPr>
            <a:spLocks noGrp="1"/>
          </p:cNvSpPr>
          <p:nvPr>
            <p:ph type="body" sz="quarter" idx="17"/>
          </p:nvPr>
        </p:nvSpPr>
        <p:spPr>
          <a:xfrm>
            <a:off x="834481" y="626533"/>
            <a:ext cx="12961441" cy="6686766"/>
          </a:xfrm>
        </p:spPr>
        <p:txBody>
          <a:bodyPr/>
          <a:lstStyle/>
          <a:p>
            <a:pPr marL="0" indent="0">
              <a:buNone/>
            </a:pPr>
            <a:r>
              <a:rPr lang="en-IN" sz="2000" b="1" dirty="0">
                <a:latin typeface="Times New Roman" panose="02020603050405020304" pitchFamily="18" charset="0"/>
                <a:cs typeface="Times New Roman" panose="02020603050405020304" pitchFamily="18" charset="0"/>
              </a:rPr>
              <a:t>3.</a:t>
            </a:r>
            <a:r>
              <a:rPr lang="en-IN" sz="1200" dirty="0">
                <a:latin typeface="Times New Roman" panose="02020603050405020304" pitchFamily="18" charset="0"/>
                <a:cs typeface="Times New Roman" panose="02020603050405020304" pitchFamily="18" charset="0"/>
              </a:rPr>
              <a:t> </a:t>
            </a:r>
            <a:r>
              <a:rPr lang="en-IN" sz="2000" b="1" dirty="0">
                <a:latin typeface="Times New Roman" panose="02020603050405020304" pitchFamily="18" charset="0"/>
                <a:cs typeface="Times New Roman" panose="02020603050405020304" pitchFamily="18" charset="0"/>
              </a:rPr>
              <a:t>Textual Spatial Cosine Similarity (BY:-</a:t>
            </a:r>
            <a:r>
              <a:rPr lang="en-IN" sz="1200" b="1" dirty="0">
                <a:latin typeface="Times New Roman" panose="02020603050405020304" pitchFamily="18" charset="0"/>
                <a:cs typeface="Times New Roman" panose="02020603050405020304" pitchFamily="18" charset="0"/>
              </a:rPr>
              <a:t> </a:t>
            </a:r>
            <a:r>
              <a:rPr lang="en-IN" sz="2000" b="1" dirty="0">
                <a:latin typeface="Times New Roman" panose="02020603050405020304" pitchFamily="18" charset="0"/>
                <a:cs typeface="Times New Roman" panose="02020603050405020304" pitchFamily="18" charset="0"/>
              </a:rPr>
              <a:t>Giancarlo Crocetti)</a:t>
            </a:r>
          </a:p>
          <a:p>
            <a:pPr marL="0" indent="0">
              <a:buNone/>
            </a:pPr>
            <a:r>
              <a:rPr lang="en-IN" sz="2000" b="1" i="0" dirty="0">
                <a:solidFill>
                  <a:schemeClr val="tx1">
                    <a:lumMod val="95000"/>
                    <a:lumOff val="5000"/>
                  </a:schemeClr>
                </a:solidFill>
                <a:effectLst/>
                <a:latin typeface="Times New Roman" panose="02020603050405020304" pitchFamily="18" charset="0"/>
                <a:cs typeface="Times New Roman" panose="02020603050405020304" pitchFamily="18" charset="0"/>
              </a:rPr>
              <a:t>Proposed Approach:</a:t>
            </a:r>
            <a:r>
              <a:rPr lang="en-GB" sz="2000" b="0" i="0" dirty="0">
                <a:solidFill>
                  <a:schemeClr val="tx1">
                    <a:lumMod val="95000"/>
                    <a:lumOff val="5000"/>
                  </a:schemeClr>
                </a:solidFill>
                <a:effectLst/>
                <a:latin typeface="Times New Roman" panose="02020603050405020304" pitchFamily="18" charset="0"/>
                <a:cs typeface="Times New Roman" panose="02020603050405020304" pitchFamily="18" charset="0"/>
              </a:rPr>
              <a:t> The research paper introduces a novel concept called Textual Spatial Cosine Similarity. This approach aims to measure the similarity between texts by considering their spatial arrangement in addition to their content. Unlike traditional cosine similarity metrics that focus solely on the content of texts, Textual Spatial Cosine Similarity incorporates information about the spatial distribution of words and phrases within the text.</a:t>
            </a:r>
            <a:endParaRPr lang="en-IN" sz="2000" b="1" dirty="0">
              <a:solidFill>
                <a:schemeClr val="tx1">
                  <a:lumMod val="95000"/>
                  <a:lumOff val="5000"/>
                </a:schemeClr>
              </a:solidFill>
              <a:latin typeface="Times New Roman" panose="02020603050405020304" pitchFamily="18" charset="0"/>
              <a:cs typeface="Times New Roman" panose="02020603050405020304" pitchFamily="18" charset="0"/>
            </a:endParaRPr>
          </a:p>
          <a:p>
            <a:pPr marL="0" indent="0" algn="l">
              <a:buNone/>
            </a:pPr>
            <a:r>
              <a:rPr lang="en-US" sz="2000" b="0" i="0" dirty="0">
                <a:solidFill>
                  <a:srgbClr val="1F1F1F"/>
                </a:solidFill>
                <a:effectLst/>
                <a:latin typeface="Times New Roman" panose="02020603050405020304" pitchFamily="18" charset="0"/>
                <a:cs typeface="Times New Roman" panose="02020603050405020304" pitchFamily="18" charset="0"/>
              </a:rPr>
              <a:t> </a:t>
            </a:r>
            <a:r>
              <a:rPr lang="en-US" sz="2000" b="1" i="0" dirty="0">
                <a:solidFill>
                  <a:srgbClr val="1F1F1F"/>
                </a:solidFill>
                <a:effectLst/>
                <a:latin typeface="Times New Roman" panose="02020603050405020304" pitchFamily="18" charset="0"/>
                <a:cs typeface="Times New Roman" panose="02020603050405020304" pitchFamily="18" charset="0"/>
              </a:rPr>
              <a:t>Pros:</a:t>
            </a:r>
          </a:p>
          <a:p>
            <a:pPr marL="342900" indent="-342900" algn="l">
              <a:buFont typeface="Wingdings" panose="05000000000000000000" pitchFamily="2" charset="2"/>
              <a:buChar char="ü"/>
            </a:pPr>
            <a:r>
              <a:rPr lang="en-GB" sz="2000" b="0" i="0" dirty="0">
                <a:solidFill>
                  <a:schemeClr val="tx1">
                    <a:lumMod val="95000"/>
                    <a:lumOff val="5000"/>
                  </a:schemeClr>
                </a:solidFill>
                <a:effectLst/>
                <a:latin typeface="Times New Roman" panose="02020603050405020304" pitchFamily="18" charset="0"/>
                <a:cs typeface="Times New Roman" panose="02020603050405020304" pitchFamily="18" charset="0"/>
              </a:rPr>
              <a:t>Improved Precision: Considering the spatial arrangement of words and phrases can enhance the precision of similarity assessments, particularly in cases where content overlap alone might not adequately represent similarity.</a:t>
            </a:r>
          </a:p>
          <a:p>
            <a:pPr marL="342900" indent="-342900" algn="l">
              <a:buFont typeface="Wingdings" panose="05000000000000000000" pitchFamily="2" charset="2"/>
              <a:buChar char="ü"/>
            </a:pPr>
            <a:r>
              <a:rPr lang="en-GB" sz="2000" b="0" i="0" dirty="0">
                <a:solidFill>
                  <a:schemeClr val="tx1">
                    <a:lumMod val="95000"/>
                    <a:lumOff val="5000"/>
                  </a:schemeClr>
                </a:solidFill>
                <a:effectLst/>
                <a:latin typeface="Times New Roman" panose="02020603050405020304" pitchFamily="18" charset="0"/>
                <a:cs typeface="Times New Roman" panose="02020603050405020304" pitchFamily="18" charset="0"/>
              </a:rPr>
              <a:t>Versatility: Textual Spatial Cosine Similarity can potentially be applied to various tasks such as document clustering, information retrieval</a:t>
            </a:r>
            <a:endParaRPr lang="en-US" sz="2000" b="0" i="0" dirty="0">
              <a:solidFill>
                <a:srgbClr val="1F1F1F"/>
              </a:solidFill>
              <a:effectLst/>
              <a:latin typeface="Times New Roman" panose="02020603050405020304" pitchFamily="18" charset="0"/>
              <a:cs typeface="Times New Roman" panose="02020603050405020304" pitchFamily="18" charset="0"/>
            </a:endParaRPr>
          </a:p>
          <a:p>
            <a:pPr marL="0" indent="0" algn="l">
              <a:buNone/>
            </a:pPr>
            <a:r>
              <a:rPr lang="en-US" sz="2000" b="1" i="0" dirty="0">
                <a:solidFill>
                  <a:srgbClr val="1F1F1F"/>
                </a:solidFill>
                <a:effectLst/>
                <a:latin typeface="Times New Roman" panose="02020603050405020304" pitchFamily="18" charset="0"/>
                <a:cs typeface="Times New Roman" panose="02020603050405020304" pitchFamily="18" charset="0"/>
              </a:rPr>
              <a:t>Cons:</a:t>
            </a:r>
          </a:p>
          <a:p>
            <a:pPr marL="342900" indent="-342900" algn="l">
              <a:buFont typeface="Wingdings" panose="05000000000000000000" pitchFamily="2" charset="2"/>
              <a:buChar char="ü"/>
            </a:pPr>
            <a:r>
              <a:rPr lang="en-GB" sz="2000" b="0" i="0" dirty="0">
                <a:solidFill>
                  <a:schemeClr val="tx1">
                    <a:lumMod val="95000"/>
                    <a:lumOff val="5000"/>
                  </a:schemeClr>
                </a:solidFill>
                <a:effectLst/>
                <a:latin typeface="Times New Roman" panose="02020603050405020304" pitchFamily="18" charset="0"/>
                <a:cs typeface="Times New Roman" panose="02020603050405020304" pitchFamily="18" charset="0"/>
              </a:rPr>
              <a:t>Data Preprocessing Requirements: </a:t>
            </a:r>
            <a:r>
              <a:rPr lang="en-GB" sz="2000" b="0" i="0" dirty="0" err="1">
                <a:solidFill>
                  <a:schemeClr val="tx1">
                    <a:lumMod val="95000"/>
                    <a:lumOff val="5000"/>
                  </a:schemeClr>
                </a:solidFill>
                <a:effectLst/>
                <a:latin typeface="Times New Roman" panose="02020603050405020304" pitchFamily="18" charset="0"/>
                <a:cs typeface="Times New Roman" panose="02020603050405020304" pitchFamily="18" charset="0"/>
              </a:rPr>
              <a:t>Analyzing</a:t>
            </a:r>
            <a:r>
              <a:rPr lang="en-GB" sz="2000" b="0" i="0" dirty="0">
                <a:solidFill>
                  <a:schemeClr val="tx1">
                    <a:lumMod val="95000"/>
                    <a:lumOff val="5000"/>
                  </a:schemeClr>
                </a:solidFill>
                <a:effectLst/>
                <a:latin typeface="Times New Roman" panose="02020603050405020304" pitchFamily="18" charset="0"/>
                <a:cs typeface="Times New Roman" panose="02020603050405020304" pitchFamily="18" charset="0"/>
              </a:rPr>
              <a:t> spatial information necessitates preprocessing steps to extract relevant features, which could be time-consuming and require careful implementation to ensure accuracy.</a:t>
            </a:r>
          </a:p>
          <a:p>
            <a:pPr marL="342900" indent="-342900" algn="l">
              <a:buFont typeface="Wingdings" panose="05000000000000000000" pitchFamily="2" charset="2"/>
              <a:buChar char="ü"/>
            </a:pPr>
            <a:r>
              <a:rPr lang="en-GB" sz="2000" b="0" i="0" dirty="0">
                <a:solidFill>
                  <a:schemeClr val="tx1">
                    <a:lumMod val="95000"/>
                    <a:lumOff val="5000"/>
                  </a:schemeClr>
                </a:solidFill>
                <a:effectLst/>
                <a:latin typeface="Times New Roman" panose="02020603050405020304" pitchFamily="18" charset="0"/>
                <a:cs typeface="Times New Roman" panose="02020603050405020304" pitchFamily="18" charset="0"/>
              </a:rPr>
              <a:t>Evaluation Challenges: Assessing the effectiveness of Textual Spatial Cosine Similarity might pose challenges, particularly in comparison to existing similarity metrics, due to variations in datasets, evaluation criteria, and benchmarking methods.</a:t>
            </a:r>
          </a:p>
          <a:p>
            <a:pPr marL="0" indent="0">
              <a:buNone/>
            </a:pPr>
            <a:endParaRPr lang="en-IN" sz="2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692943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2B66E3-FD23-4CBF-375F-DE6610A1536A}"/>
              </a:ext>
            </a:extLst>
          </p:cNvPr>
          <p:cNvSpPr>
            <a:spLocks noGrp="1"/>
          </p:cNvSpPr>
          <p:nvPr>
            <p:ph type="title"/>
          </p:nvPr>
        </p:nvSpPr>
        <p:spPr/>
        <p:txBody>
          <a:bodyPr/>
          <a:lstStyle/>
          <a:p>
            <a:r>
              <a:rPr lang="en-US" dirty="0"/>
              <a:t>CODE</a:t>
            </a:r>
            <a:endParaRPr lang="en-IN" dirty="0"/>
          </a:p>
        </p:txBody>
      </p:sp>
      <p:pic>
        <p:nvPicPr>
          <p:cNvPr id="4" name="Picture 3" descr="A screen shot of a computer program&#10;&#10;Description automatically generated">
            <a:extLst>
              <a:ext uri="{FF2B5EF4-FFF2-40B4-BE49-F238E27FC236}">
                <a16:creationId xmlns:a16="http://schemas.microsoft.com/office/drawing/2014/main" id="{7E477D23-6AA8-3F1C-FCC3-8919CC0F72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61475" y="0"/>
            <a:ext cx="9872560" cy="4537276"/>
          </a:xfrm>
          <a:prstGeom prst="rect">
            <a:avLst/>
          </a:prstGeom>
        </p:spPr>
      </p:pic>
      <p:pic>
        <p:nvPicPr>
          <p:cNvPr id="6" name="Picture 5" descr="A screen shot of a computer code&#10;&#10;Description automatically generated">
            <a:extLst>
              <a:ext uri="{FF2B5EF4-FFF2-40B4-BE49-F238E27FC236}">
                <a16:creationId xmlns:a16="http://schemas.microsoft.com/office/drawing/2014/main" id="{56ACC1B5-44F3-919B-086E-64CE07525B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61475" y="4537276"/>
            <a:ext cx="9872559" cy="3692324"/>
          </a:xfrm>
          <a:prstGeom prst="rect">
            <a:avLst/>
          </a:prstGeom>
        </p:spPr>
      </p:pic>
    </p:spTree>
    <p:extLst>
      <p:ext uri="{BB962C8B-B14F-4D97-AF65-F5344CB8AC3E}">
        <p14:creationId xmlns:p14="http://schemas.microsoft.com/office/powerpoint/2010/main" val="32294375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78D11C-9BE6-95EC-B393-0ED82B83B640}"/>
              </a:ext>
            </a:extLst>
          </p:cNvPr>
          <p:cNvSpPr>
            <a:spLocks noGrp="1"/>
          </p:cNvSpPr>
          <p:nvPr>
            <p:ph type="title"/>
          </p:nvPr>
        </p:nvSpPr>
        <p:spPr/>
        <p:txBody>
          <a:bodyPr/>
          <a:lstStyle/>
          <a:p>
            <a:r>
              <a:rPr lang="en-US" dirty="0"/>
              <a:t>CODE :</a:t>
            </a:r>
            <a:endParaRPr lang="en-IN" dirty="0"/>
          </a:p>
        </p:txBody>
      </p:sp>
      <p:pic>
        <p:nvPicPr>
          <p:cNvPr id="7" name="Picture 6">
            <a:extLst>
              <a:ext uri="{FF2B5EF4-FFF2-40B4-BE49-F238E27FC236}">
                <a16:creationId xmlns:a16="http://schemas.microsoft.com/office/drawing/2014/main" id="{A23E40BD-5843-66F6-E61F-F65E97FD9B79}"/>
              </a:ext>
            </a:extLst>
          </p:cNvPr>
          <p:cNvPicPr>
            <a:picLocks noChangeAspect="1"/>
          </p:cNvPicPr>
          <p:nvPr/>
        </p:nvPicPr>
        <p:blipFill>
          <a:blip r:embed="rId2"/>
          <a:stretch>
            <a:fillRect/>
          </a:stretch>
        </p:blipFill>
        <p:spPr>
          <a:xfrm>
            <a:off x="3715476" y="636227"/>
            <a:ext cx="10718154" cy="7118430"/>
          </a:xfrm>
          <a:prstGeom prst="rect">
            <a:avLst/>
          </a:prstGeom>
        </p:spPr>
      </p:pic>
    </p:spTree>
    <p:extLst>
      <p:ext uri="{BB962C8B-B14F-4D97-AF65-F5344CB8AC3E}">
        <p14:creationId xmlns:p14="http://schemas.microsoft.com/office/powerpoint/2010/main" val="28268934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D8768E-D141-48E3-AB83-83D0AE73D19D}"/>
              </a:ext>
            </a:extLst>
          </p:cNvPr>
          <p:cNvSpPr>
            <a:spLocks noGrp="1"/>
          </p:cNvSpPr>
          <p:nvPr>
            <p:ph type="title"/>
          </p:nvPr>
        </p:nvSpPr>
        <p:spPr/>
        <p:txBody>
          <a:bodyPr/>
          <a:lstStyle/>
          <a:p>
            <a:r>
              <a:rPr lang="en-IN" dirty="0"/>
              <a:t>OUTPUT</a:t>
            </a:r>
          </a:p>
        </p:txBody>
      </p:sp>
      <p:sp>
        <p:nvSpPr>
          <p:cNvPr id="3" name="Text Placeholder 2">
            <a:extLst>
              <a:ext uri="{FF2B5EF4-FFF2-40B4-BE49-F238E27FC236}">
                <a16:creationId xmlns:a16="http://schemas.microsoft.com/office/drawing/2014/main" id="{F0B6E230-92CE-4340-04F3-1A563DAE26BC}"/>
              </a:ext>
            </a:extLst>
          </p:cNvPr>
          <p:cNvSpPr>
            <a:spLocks noGrp="1"/>
          </p:cNvSpPr>
          <p:nvPr>
            <p:ph type="body" sz="quarter" idx="17"/>
          </p:nvPr>
        </p:nvSpPr>
        <p:spPr/>
        <p:txBody>
          <a:bodyPr/>
          <a:lstStyle/>
          <a:p>
            <a:pPr marL="0" indent="0">
              <a:buNone/>
            </a:pPr>
            <a:endParaRPr lang="en-IN" dirty="0"/>
          </a:p>
        </p:txBody>
      </p:sp>
      <p:pic>
        <p:nvPicPr>
          <p:cNvPr id="5" name="Picture 4" descr="A screenshot of a computer&#10;&#10;Description automatically generated">
            <a:extLst>
              <a:ext uri="{FF2B5EF4-FFF2-40B4-BE49-F238E27FC236}">
                <a16:creationId xmlns:a16="http://schemas.microsoft.com/office/drawing/2014/main" id="{D3BBA1FA-2B95-0DB3-C67D-68713B2684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7550" y="1669749"/>
            <a:ext cx="13519110" cy="6362700"/>
          </a:xfrm>
          <a:prstGeom prst="rect">
            <a:avLst/>
          </a:prstGeom>
        </p:spPr>
      </p:pic>
    </p:spTree>
    <p:extLst>
      <p:ext uri="{BB962C8B-B14F-4D97-AF65-F5344CB8AC3E}">
        <p14:creationId xmlns:p14="http://schemas.microsoft.com/office/powerpoint/2010/main" val="8811259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9BBD1F-015F-D6F2-CB86-1C3D31EE55CA}"/>
              </a:ext>
            </a:extLst>
          </p:cNvPr>
          <p:cNvSpPr>
            <a:spLocks noGrp="1"/>
          </p:cNvSpPr>
          <p:nvPr>
            <p:ph type="title"/>
          </p:nvPr>
        </p:nvSpPr>
        <p:spPr/>
        <p:txBody>
          <a:bodyPr/>
          <a:lstStyle/>
          <a:p>
            <a:r>
              <a:rPr lang="en-US" dirty="0"/>
              <a:t>Conclusion</a:t>
            </a:r>
          </a:p>
        </p:txBody>
      </p:sp>
      <p:sp>
        <p:nvSpPr>
          <p:cNvPr id="3" name="Text Placeholder 2">
            <a:extLst>
              <a:ext uri="{FF2B5EF4-FFF2-40B4-BE49-F238E27FC236}">
                <a16:creationId xmlns:a16="http://schemas.microsoft.com/office/drawing/2014/main" id="{320A6242-4392-4CD3-FAE7-EAE680E550A6}"/>
              </a:ext>
            </a:extLst>
          </p:cNvPr>
          <p:cNvSpPr>
            <a:spLocks noGrp="1"/>
          </p:cNvSpPr>
          <p:nvPr>
            <p:ph type="body" sz="quarter" idx="17"/>
          </p:nvPr>
        </p:nvSpPr>
        <p:spPr/>
        <p:txBody>
          <a:bodyPr/>
          <a:lstStyle/>
          <a:p>
            <a:pPr marL="0" indent="0">
              <a:buNone/>
            </a:pPr>
            <a:r>
              <a:rPr lang="en-GB" sz="2400" dirty="0">
                <a:latin typeface="Times New Roman" panose="02020603050405020304" pitchFamily="18" charset="0"/>
                <a:cs typeface="Times New Roman" panose="02020603050405020304" pitchFamily="18" charset="0"/>
              </a:rPr>
              <a:t>“Our study demonstrates the effectiveness of utilizing natural language processing techniques for paraphrase identification. Through experiments and analysis, we have shown that our proposed method, which likely incorporates advanced NLP models and techniques, outperforms existing approaches in accurately identifying paraphrases. By leveraging semantic and syntactic features extracted from text, our model achieves a higher level of precision and recall, essential for applications such as information retrieval, question answering systems, and plagiarism detection. However, there remain challenges, particularly in handling complex sentence structures, domain-specific language, and identifying paraphrases with subtle semantic variations. Future research could explore further improvements by integrating additional linguistic features, enhancing model robustness, and addressing these challenges to advance the field of paraphrase identification in natural language processing."</a:t>
            </a:r>
            <a:endParaRPr lang="en-US" sz="2400" dirty="0">
              <a:latin typeface="Times New Roman" panose="02020603050405020304" pitchFamily="18" charset="0"/>
              <a:cs typeface="Times New Roman" panose="02020603050405020304" pitchFamily="18" charset="0"/>
            </a:endParaRPr>
          </a:p>
          <a:p>
            <a:pPr marL="0" indent="0">
              <a:buNone/>
            </a:pP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539613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DB4B9D-AE72-86FC-A10B-C62A5B552927}"/>
              </a:ext>
            </a:extLst>
          </p:cNvPr>
          <p:cNvSpPr>
            <a:spLocks noGrp="1"/>
          </p:cNvSpPr>
          <p:nvPr>
            <p:ph type="title"/>
          </p:nvPr>
        </p:nvSpPr>
        <p:spPr/>
        <p:txBody>
          <a:bodyPr/>
          <a:lstStyle/>
          <a:p>
            <a:r>
              <a:rPr lang="en-IN" dirty="0"/>
              <a:t>References</a:t>
            </a:r>
          </a:p>
        </p:txBody>
      </p:sp>
      <p:sp>
        <p:nvSpPr>
          <p:cNvPr id="3" name="Text Placeholder 2">
            <a:extLst>
              <a:ext uri="{FF2B5EF4-FFF2-40B4-BE49-F238E27FC236}">
                <a16:creationId xmlns:a16="http://schemas.microsoft.com/office/drawing/2014/main" id="{6683C9CA-1D90-97E1-0B12-1D5E11176754}"/>
              </a:ext>
            </a:extLst>
          </p:cNvPr>
          <p:cNvSpPr>
            <a:spLocks noGrp="1"/>
          </p:cNvSpPr>
          <p:nvPr>
            <p:ph type="body" sz="quarter" idx="17"/>
          </p:nvPr>
        </p:nvSpPr>
        <p:spPr/>
        <p:txBody>
          <a:bodyPr/>
          <a:lstStyle/>
          <a:p>
            <a:pPr marL="457200" indent="-457200">
              <a:buFont typeface="Wingdings" panose="05000000000000000000" pitchFamily="2" charset="2"/>
              <a:buChar char="v"/>
            </a:pPr>
            <a:r>
              <a:rPr lang="en-GB" sz="2800" dirty="0">
                <a:latin typeface="Times New Roman" panose="02020603050405020304" pitchFamily="18" charset="0"/>
                <a:cs typeface="Times New Roman" panose="02020603050405020304" pitchFamily="18" charset="0"/>
              </a:rPr>
              <a:t>“Paraphrase Detection using String Similarity with Synonyms”</a:t>
            </a:r>
            <a:r>
              <a:rPr lang="en-IN" sz="2800" dirty="0">
                <a:solidFill>
                  <a:srgbClr val="212529"/>
                </a:solidFill>
                <a:latin typeface="Times New Roman" panose="02020603050405020304" pitchFamily="18" charset="0"/>
                <a:cs typeface="Times New Roman" panose="02020603050405020304" pitchFamily="18" charset="0"/>
              </a:rPr>
              <a:t>(BY:-</a:t>
            </a:r>
            <a:r>
              <a:rPr lang="en-IN" sz="2800" dirty="0">
                <a:latin typeface="Times New Roman" panose="02020603050405020304" pitchFamily="18" charset="0"/>
                <a:cs typeface="Times New Roman" panose="02020603050405020304" pitchFamily="18" charset="0"/>
              </a:rPr>
              <a:t> Lee Jun Choi   ,Cheah Yu </a:t>
            </a:r>
            <a:r>
              <a:rPr lang="en-IN" sz="2800" i="0" u="sng" dirty="0">
                <a:solidFill>
                  <a:srgbClr val="2D4866"/>
                </a:solidFill>
                <a:effectLst/>
                <a:latin typeface="Times New Roman" panose="02020603050405020304" pitchFamily="18" charset="0"/>
                <a:cs typeface="Times New Roman" panose="02020603050405020304" pitchFamily="18" charset="0"/>
              </a:rPr>
              <a:t>)</a:t>
            </a:r>
          </a:p>
          <a:p>
            <a:pPr marL="457200" indent="-457200">
              <a:buFont typeface="Wingdings" panose="05000000000000000000" pitchFamily="2" charset="2"/>
              <a:buChar char="v"/>
            </a:pPr>
            <a:r>
              <a:rPr lang="en-GB" sz="2800" i="0" dirty="0">
                <a:solidFill>
                  <a:schemeClr val="tx1">
                    <a:lumMod val="95000"/>
                    <a:lumOff val="5000"/>
                  </a:schemeClr>
                </a:solidFill>
                <a:effectLst/>
                <a:latin typeface="Times New Roman" panose="02020603050405020304" pitchFamily="18" charset="0"/>
                <a:cs typeface="Times New Roman" panose="02020603050405020304" pitchFamily="18" charset="0"/>
              </a:rPr>
              <a:t>“Relevance of Similarity Measures Usage for Paraphrase Detection”</a:t>
            </a:r>
            <a:r>
              <a:rPr lang="en-US" sz="2800" i="0" dirty="0">
                <a:solidFill>
                  <a:srgbClr val="1F1F1F"/>
                </a:solidFill>
                <a:effectLst/>
                <a:latin typeface="Times New Roman" panose="02020603050405020304" pitchFamily="18" charset="0"/>
                <a:cs typeface="Times New Roman" panose="02020603050405020304" pitchFamily="18" charset="0"/>
              </a:rPr>
              <a:t>(</a:t>
            </a:r>
            <a:r>
              <a:rPr lang="en-US" sz="2800" dirty="0">
                <a:solidFill>
                  <a:srgbClr val="1F1F1F"/>
                </a:solidFill>
                <a:latin typeface="Times New Roman" panose="02020603050405020304" pitchFamily="18" charset="0"/>
                <a:cs typeface="Times New Roman" panose="02020603050405020304" pitchFamily="18" charset="0"/>
              </a:rPr>
              <a:t>B</a:t>
            </a:r>
            <a:r>
              <a:rPr lang="en-US" sz="2800" i="0" dirty="0">
                <a:solidFill>
                  <a:srgbClr val="1F1F1F"/>
                </a:solidFill>
                <a:effectLst/>
                <a:latin typeface="Times New Roman" panose="02020603050405020304" pitchFamily="18" charset="0"/>
                <a:cs typeface="Times New Roman" panose="02020603050405020304" pitchFamily="18" charset="0"/>
              </a:rPr>
              <a:t>y:-</a:t>
            </a:r>
            <a:r>
              <a:rPr lang="en-IN" sz="2800" i="0" dirty="0">
                <a:solidFill>
                  <a:srgbClr val="ECECEC"/>
                </a:solidFill>
                <a:effectLst/>
                <a:latin typeface="Times New Roman" panose="02020603050405020304" pitchFamily="18" charset="0"/>
                <a:cs typeface="Times New Roman" panose="02020603050405020304" pitchFamily="18" charset="0"/>
              </a:rPr>
              <a:t>  </a:t>
            </a:r>
            <a:r>
              <a:rPr lang="en-IN" sz="2800" i="0" dirty="0">
                <a:solidFill>
                  <a:schemeClr val="tx1">
                    <a:lumMod val="95000"/>
                    <a:lumOff val="5000"/>
                  </a:schemeClr>
                </a:solidFill>
                <a:effectLst/>
                <a:latin typeface="Times New Roman" panose="02020603050405020304" pitchFamily="18" charset="0"/>
                <a:cs typeface="Times New Roman" panose="02020603050405020304" pitchFamily="18" charset="0"/>
              </a:rPr>
              <a:t>Tedo  Vrbanec and Ana Meštrović</a:t>
            </a:r>
            <a:r>
              <a:rPr lang="en-US" sz="2800" i="0" dirty="0">
                <a:solidFill>
                  <a:srgbClr val="1F1F1F"/>
                </a:solidFill>
                <a:effectLst/>
                <a:latin typeface="Times New Roman" panose="02020603050405020304" pitchFamily="18" charset="0"/>
                <a:cs typeface="Times New Roman" panose="02020603050405020304" pitchFamily="18" charset="0"/>
              </a:rPr>
              <a:t>)</a:t>
            </a:r>
          </a:p>
          <a:p>
            <a:pPr marL="457200" indent="-457200">
              <a:buFont typeface="Wingdings" panose="05000000000000000000" pitchFamily="2" charset="2"/>
              <a:buChar char="v"/>
            </a:pPr>
            <a:r>
              <a:rPr lang="en-IN" sz="2800" dirty="0">
                <a:latin typeface="Times New Roman" panose="02020603050405020304" pitchFamily="18" charset="0"/>
                <a:cs typeface="Times New Roman" panose="02020603050405020304" pitchFamily="18" charset="0"/>
              </a:rPr>
              <a:t>“Textual Spatial Cosine Similarity” (BY:- Giancarlo Crocetti)</a:t>
            </a:r>
          </a:p>
          <a:p>
            <a:pPr marL="457200" indent="-457200">
              <a:buFont typeface="Wingdings" panose="05000000000000000000" pitchFamily="2" charset="2"/>
              <a:buChar char="v"/>
            </a:pPr>
            <a:endParaRPr lang="en-IN" sz="2800" dirty="0">
              <a:latin typeface="Times New Roman" panose="02020603050405020304" pitchFamily="18" charset="0"/>
              <a:cs typeface="Times New Roman" panose="02020603050405020304" pitchFamily="18" charset="0"/>
            </a:endParaRPr>
          </a:p>
          <a:p>
            <a:pPr marL="0" indent="0">
              <a:buNone/>
            </a:pPr>
            <a:r>
              <a:rPr lang="en-GB" sz="2800" dirty="0">
                <a:latin typeface="Times New Roman" panose="02020603050405020304" pitchFamily="18" charset="0"/>
                <a:cs typeface="Times New Roman" panose="02020603050405020304" pitchFamily="18" charset="0"/>
              </a:rPr>
              <a:t>These papers cover various aspects of Paraphrase Detection , including neural architectures, entity disambiguation, entity recognition in social media, and leveraging external knowledge sources like Linked Open Data.</a:t>
            </a:r>
            <a:endParaRPr lang="en-IN" sz="2800" dirty="0">
              <a:latin typeface="Times New Roman" panose="02020603050405020304" pitchFamily="18" charset="0"/>
              <a:cs typeface="Times New Roman" panose="02020603050405020304" pitchFamily="18" charset="0"/>
            </a:endParaRPr>
          </a:p>
          <a:p>
            <a:pPr marL="457200" indent="-457200">
              <a:buFont typeface="Wingdings" panose="05000000000000000000" pitchFamily="2" charset="2"/>
              <a:buChar char="v"/>
            </a:pPr>
            <a:endParaRPr lang="en-US" sz="2800" i="0" dirty="0">
              <a:solidFill>
                <a:srgbClr val="1F1F1F"/>
              </a:solidFill>
              <a:effectLst/>
              <a:latin typeface="Times New Roman" panose="02020603050405020304" pitchFamily="18" charset="0"/>
              <a:cs typeface="Times New Roman" panose="02020603050405020304" pitchFamily="18" charset="0"/>
            </a:endParaRPr>
          </a:p>
          <a:p>
            <a:pPr marL="0" indent="0">
              <a:buNone/>
            </a:pPr>
            <a:endParaRPr lang="en-IN" sz="2800" i="0" u="sng" dirty="0">
              <a:solidFill>
                <a:srgbClr val="2D4866"/>
              </a:solidFill>
              <a:effectLst/>
              <a:latin typeface="Times New Roman" panose="02020603050405020304" pitchFamily="18" charset="0"/>
              <a:cs typeface="Times New Roman" panose="02020603050405020304" pitchFamily="18" charset="0"/>
            </a:endParaRPr>
          </a:p>
          <a:p>
            <a:pPr marL="0" indent="0">
              <a:buNone/>
            </a:pPr>
            <a:endParaRPr lang="en-US" sz="2800" i="0" dirty="0">
              <a:solidFill>
                <a:srgbClr val="0D0D0D"/>
              </a:solidFill>
              <a:effectLst/>
              <a:latin typeface="Times New Roman" panose="02020603050405020304" pitchFamily="18" charset="0"/>
              <a:cs typeface="Times New Roman" panose="02020603050405020304" pitchFamily="18" charset="0"/>
            </a:endParaRPr>
          </a:p>
          <a:p>
            <a:pPr marL="0" indent="0">
              <a:buNone/>
            </a:pPr>
            <a:endParaRPr lang="en-IN" sz="2800" dirty="0"/>
          </a:p>
        </p:txBody>
      </p:sp>
    </p:spTree>
    <p:extLst>
      <p:ext uri="{BB962C8B-B14F-4D97-AF65-F5344CB8AC3E}">
        <p14:creationId xmlns:p14="http://schemas.microsoft.com/office/powerpoint/2010/main" val="8529162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FE6F41-84AD-016F-B18E-FBED68EB0E4D}"/>
              </a:ext>
            </a:extLst>
          </p:cNvPr>
          <p:cNvSpPr>
            <a:spLocks noGrp="1"/>
          </p:cNvSpPr>
          <p:nvPr>
            <p:ph type="title"/>
          </p:nvPr>
        </p:nvSpPr>
        <p:spPr>
          <a:ln>
            <a:noFill/>
          </a:ln>
        </p:spPr>
        <p:txBody>
          <a:bodyPr/>
          <a:lstStyle/>
          <a:p>
            <a:endParaRPr lang="en-IN" dirty="0"/>
          </a:p>
        </p:txBody>
      </p:sp>
    </p:spTree>
    <p:extLst>
      <p:ext uri="{BB962C8B-B14F-4D97-AF65-F5344CB8AC3E}">
        <p14:creationId xmlns:p14="http://schemas.microsoft.com/office/powerpoint/2010/main" val="11774762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B77DA9-46CE-4C5C-66FB-16505D9FA70E}"/>
              </a:ext>
            </a:extLst>
          </p:cNvPr>
          <p:cNvSpPr>
            <a:spLocks noGrp="1"/>
          </p:cNvSpPr>
          <p:nvPr>
            <p:ph type="title"/>
          </p:nvPr>
        </p:nvSpPr>
        <p:spPr>
          <a:xfrm>
            <a:off x="995348" y="601943"/>
            <a:ext cx="3432719" cy="1005842"/>
          </a:xfrm>
        </p:spPr>
        <p:txBody>
          <a:bodyPr/>
          <a:lstStyle/>
          <a:p>
            <a:r>
              <a:rPr lang="en-IN" dirty="0">
                <a:latin typeface="Times New Roman" panose="02020603050405020304" pitchFamily="18" charset="0"/>
                <a:cs typeface="Times New Roman" panose="02020603050405020304" pitchFamily="18" charset="0"/>
              </a:rPr>
              <a:t>contents</a:t>
            </a:r>
          </a:p>
        </p:txBody>
      </p:sp>
      <p:sp>
        <p:nvSpPr>
          <p:cNvPr id="3" name="Text Placeholder 2">
            <a:extLst>
              <a:ext uri="{FF2B5EF4-FFF2-40B4-BE49-F238E27FC236}">
                <a16:creationId xmlns:a16="http://schemas.microsoft.com/office/drawing/2014/main" id="{E5432B24-8FAB-EC7F-42D6-ABB7F1E4BC00}"/>
              </a:ext>
            </a:extLst>
          </p:cNvPr>
          <p:cNvSpPr>
            <a:spLocks noGrp="1"/>
          </p:cNvSpPr>
          <p:nvPr>
            <p:ph type="body" sz="quarter" idx="17"/>
          </p:nvPr>
        </p:nvSpPr>
        <p:spPr>
          <a:xfrm>
            <a:off x="1543049" y="1809923"/>
            <a:ext cx="4389213" cy="5184576"/>
          </a:xfrm>
        </p:spPr>
        <p:txBody>
          <a:bodyPr/>
          <a:lstStyle/>
          <a:p>
            <a:r>
              <a:rPr lang="en-IN" dirty="0">
                <a:latin typeface="Times New Roman" panose="02020603050405020304" pitchFamily="18" charset="0"/>
                <a:cs typeface="Times New Roman" panose="02020603050405020304" pitchFamily="18" charset="0"/>
              </a:rPr>
              <a:t>INTRODUCTION</a:t>
            </a:r>
          </a:p>
          <a:p>
            <a:r>
              <a:rPr lang="en-IN" dirty="0">
                <a:latin typeface="Times New Roman" panose="02020603050405020304" pitchFamily="18" charset="0"/>
                <a:cs typeface="Times New Roman" panose="02020603050405020304" pitchFamily="18" charset="0"/>
              </a:rPr>
              <a:t>APPLICATIONS</a:t>
            </a:r>
          </a:p>
          <a:p>
            <a:r>
              <a:rPr lang="en-IN" dirty="0">
                <a:latin typeface="Times New Roman" panose="02020603050405020304" pitchFamily="18" charset="0"/>
                <a:cs typeface="Times New Roman" panose="02020603050405020304" pitchFamily="18" charset="0"/>
              </a:rPr>
              <a:t>CHALLENGES</a:t>
            </a:r>
          </a:p>
          <a:p>
            <a:r>
              <a:rPr lang="en-IN" dirty="0">
                <a:latin typeface="Times New Roman" panose="02020603050405020304" pitchFamily="18" charset="0"/>
                <a:cs typeface="Times New Roman" panose="02020603050405020304" pitchFamily="18" charset="0"/>
              </a:rPr>
              <a:t>LITERATURE SURVEY</a:t>
            </a:r>
          </a:p>
          <a:p>
            <a:r>
              <a:rPr lang="en-IN" dirty="0">
                <a:latin typeface="Times New Roman" panose="02020603050405020304" pitchFamily="18" charset="0"/>
                <a:cs typeface="Times New Roman" panose="02020603050405020304" pitchFamily="18" charset="0"/>
              </a:rPr>
              <a:t>CONCLUSION</a:t>
            </a:r>
          </a:p>
          <a:p>
            <a:r>
              <a:rPr lang="en-IN" dirty="0">
                <a:latin typeface="Times New Roman" panose="02020603050405020304" pitchFamily="18" charset="0"/>
                <a:cs typeface="Times New Roman" panose="02020603050405020304" pitchFamily="18" charset="0"/>
              </a:rPr>
              <a:t>REFERENCES</a:t>
            </a:r>
          </a:p>
        </p:txBody>
      </p:sp>
    </p:spTree>
    <p:extLst>
      <p:ext uri="{BB962C8B-B14F-4D97-AF65-F5344CB8AC3E}">
        <p14:creationId xmlns:p14="http://schemas.microsoft.com/office/powerpoint/2010/main" val="35414482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822931-D3C2-44CD-884F-C39F86E1129A}"/>
              </a:ext>
            </a:extLst>
          </p:cNvPr>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Introduction</a:t>
            </a:r>
            <a:endParaRPr lang="en-IN" b="1" dirty="0">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AD4ED047-FF26-4E1F-A7A5-A3E452C0534B}"/>
              </a:ext>
            </a:extLst>
          </p:cNvPr>
          <p:cNvSpPr>
            <a:spLocks noGrp="1"/>
          </p:cNvSpPr>
          <p:nvPr>
            <p:ph type="body" sz="quarter" idx="17"/>
          </p:nvPr>
        </p:nvSpPr>
        <p:spPr>
          <a:xfrm>
            <a:off x="1227667" y="1480785"/>
            <a:ext cx="12898455" cy="5309482"/>
          </a:xfrm>
        </p:spPr>
        <p:txBody>
          <a:bodyPr/>
          <a:lstStyle/>
          <a:p>
            <a:pPr marL="748666" lvl="1" indent="-457200" algn="just">
              <a:buFont typeface="Wingdings" panose="05000000000000000000" pitchFamily="2" charset="2"/>
              <a:buChar char="Ø"/>
            </a:pPr>
            <a:r>
              <a:rPr lang="en-GB" sz="2800" dirty="0">
                <a:latin typeface="Times New Roman" panose="02020603050405020304" pitchFamily="18" charset="0"/>
                <a:cs typeface="Times New Roman" panose="02020603050405020304" pitchFamily="18" charset="0"/>
              </a:rPr>
              <a:t>Paraphrasing: The act of restating text or speech using different words while keeping the original meaning.</a:t>
            </a:r>
          </a:p>
          <a:p>
            <a:pPr marL="748666" lvl="1" indent="-457200" algn="just">
              <a:buFont typeface="Wingdings" panose="05000000000000000000" pitchFamily="2" charset="2"/>
              <a:buChar char="Ø"/>
            </a:pPr>
            <a:r>
              <a:rPr lang="en-GB" sz="2800" dirty="0">
                <a:latin typeface="Times New Roman" panose="02020603050405020304" pitchFamily="18" charset="0"/>
                <a:cs typeface="Times New Roman" panose="02020603050405020304" pitchFamily="18" charset="0"/>
              </a:rPr>
              <a:t> Example: "The car is red." -&gt; "The vehicle is crimson.</a:t>
            </a:r>
          </a:p>
          <a:p>
            <a:pPr marL="748666" lvl="1" indent="-457200" algn="just">
              <a:buFont typeface="Wingdings" panose="05000000000000000000" pitchFamily="2" charset="2"/>
              <a:buChar char="Ø"/>
            </a:pPr>
            <a:r>
              <a:rPr lang="en-GB" sz="2800" dirty="0">
                <a:latin typeface="Times New Roman" panose="02020603050405020304" pitchFamily="18" charset="0"/>
                <a:cs typeface="Times New Roman" panose="02020603050405020304" pitchFamily="18" charset="0"/>
              </a:rPr>
              <a:t>"Importance: Helps prevent plagiarism, ensures originality, and protects intellectual property</a:t>
            </a:r>
          </a:p>
          <a:p>
            <a:pPr marL="748666" lvl="1" indent="-457200" algn="just">
              <a:buFont typeface="Wingdings" panose="05000000000000000000" pitchFamily="2" charset="2"/>
              <a:buChar char="Ø"/>
            </a:pPr>
            <a:r>
              <a:rPr lang="en-GB" sz="2800" dirty="0">
                <a:latin typeface="Times New Roman" panose="02020603050405020304" pitchFamily="18" charset="0"/>
                <a:cs typeface="Times New Roman" panose="02020603050405020304" pitchFamily="18" charset="0"/>
              </a:rPr>
              <a:t>.Challenges: Detecting paraphrases goes beyond simple word changes, involving syntax, synonyms, and understanding overall meaning.</a:t>
            </a:r>
          </a:p>
          <a:p>
            <a:pPr marL="748666" lvl="1" indent="-457200" algn="just">
              <a:buFont typeface="Wingdings" panose="05000000000000000000" pitchFamily="2" charset="2"/>
              <a:buChar char="Ø"/>
            </a:pPr>
            <a:r>
              <a:rPr lang="en-GB" sz="2800" dirty="0">
                <a:latin typeface="Times New Roman" panose="02020603050405020304" pitchFamily="18" charset="0"/>
                <a:cs typeface="Times New Roman" panose="02020603050405020304" pitchFamily="18" charset="0"/>
              </a:rPr>
              <a:t>Techniques: Paraphrase detection uses string similarity analysis, semantic analysis, and advanced machine learning models</a:t>
            </a:r>
            <a:endParaRPr lang="en-US"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337797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36B8A-3301-DD1E-8B76-BCFA0D1F019C}"/>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2C6DA855-BB64-0621-E704-FA9F91BD9A80}"/>
              </a:ext>
            </a:extLst>
          </p:cNvPr>
          <p:cNvSpPr>
            <a:spLocks noGrp="1"/>
          </p:cNvSpPr>
          <p:nvPr>
            <p:ph type="body" sz="quarter" idx="17"/>
          </p:nvPr>
        </p:nvSpPr>
        <p:spPr/>
        <p:txBody>
          <a:bodyPr/>
          <a:lstStyle/>
          <a:p>
            <a:endParaRPr lang="en-IN" dirty="0"/>
          </a:p>
        </p:txBody>
      </p:sp>
      <p:pic>
        <p:nvPicPr>
          <p:cNvPr id="5" name="Picture 4" descr="A diagram of a diagram&#10;&#10;Description automatically generated">
            <a:extLst>
              <a:ext uri="{FF2B5EF4-FFF2-40B4-BE49-F238E27FC236}">
                <a16:creationId xmlns:a16="http://schemas.microsoft.com/office/drawing/2014/main" id="{7AD51649-3980-9227-7B4B-4D230E0C01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4478" y="474943"/>
            <a:ext cx="12961440" cy="6838356"/>
          </a:xfrm>
          <a:prstGeom prst="rect">
            <a:avLst/>
          </a:prstGeom>
        </p:spPr>
      </p:pic>
    </p:spTree>
    <p:extLst>
      <p:ext uri="{BB962C8B-B14F-4D97-AF65-F5344CB8AC3E}">
        <p14:creationId xmlns:p14="http://schemas.microsoft.com/office/powerpoint/2010/main" val="30486052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6D364C-E728-3DF0-2C51-096EE4DF76DD}"/>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162C3AF9-CE13-0095-5675-203842251476}"/>
              </a:ext>
            </a:extLst>
          </p:cNvPr>
          <p:cNvSpPr>
            <a:spLocks noGrp="1"/>
          </p:cNvSpPr>
          <p:nvPr>
            <p:ph type="body" sz="quarter" idx="17"/>
          </p:nvPr>
        </p:nvSpPr>
        <p:spPr/>
        <p:txBody>
          <a:bodyPr/>
          <a:lstStyle/>
          <a:p>
            <a:endParaRPr lang="en-IN" dirty="0"/>
          </a:p>
        </p:txBody>
      </p:sp>
      <p:pic>
        <p:nvPicPr>
          <p:cNvPr id="5" name="Picture 4" descr="A diagram of a political statement&#10;&#10;Description automatically generated with medium confidence">
            <a:extLst>
              <a:ext uri="{FF2B5EF4-FFF2-40B4-BE49-F238E27FC236}">
                <a16:creationId xmlns:a16="http://schemas.microsoft.com/office/drawing/2014/main" id="{5B8C5005-7ED3-E656-AE82-61F0DC1739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4478" y="304800"/>
            <a:ext cx="13113016" cy="7620000"/>
          </a:xfrm>
          <a:prstGeom prst="rect">
            <a:avLst/>
          </a:prstGeom>
        </p:spPr>
      </p:pic>
    </p:spTree>
    <p:extLst>
      <p:ext uri="{BB962C8B-B14F-4D97-AF65-F5344CB8AC3E}">
        <p14:creationId xmlns:p14="http://schemas.microsoft.com/office/powerpoint/2010/main" val="8615043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157D1F-490F-66A2-AC61-EEF2DB94035A}"/>
              </a:ext>
            </a:extLst>
          </p:cNvPr>
          <p:cNvSpPr>
            <a:spLocks noGrp="1"/>
          </p:cNvSpPr>
          <p:nvPr>
            <p:ph type="title"/>
          </p:nvPr>
        </p:nvSpPr>
        <p:spPr/>
        <p:txBody>
          <a:bodyPr/>
          <a:lstStyle/>
          <a:p>
            <a:r>
              <a:rPr lang="en-IN" dirty="0"/>
              <a:t>Applications:</a:t>
            </a:r>
          </a:p>
        </p:txBody>
      </p:sp>
      <p:sp>
        <p:nvSpPr>
          <p:cNvPr id="3" name="Text Placeholder 2">
            <a:extLst>
              <a:ext uri="{FF2B5EF4-FFF2-40B4-BE49-F238E27FC236}">
                <a16:creationId xmlns:a16="http://schemas.microsoft.com/office/drawing/2014/main" id="{937C3561-1409-7978-4955-ED8D0C5AA469}"/>
              </a:ext>
            </a:extLst>
          </p:cNvPr>
          <p:cNvSpPr>
            <a:spLocks noGrp="1"/>
          </p:cNvSpPr>
          <p:nvPr>
            <p:ph type="body" sz="quarter" idx="17"/>
          </p:nvPr>
        </p:nvSpPr>
        <p:spPr>
          <a:xfrm>
            <a:off x="834481" y="1397000"/>
            <a:ext cx="13711252" cy="6357657"/>
          </a:xfrm>
        </p:spPr>
        <p:txBody>
          <a:bodyPr/>
          <a:lstStyle/>
          <a:p>
            <a:pPr>
              <a:buFont typeface="Wingdings" panose="05000000000000000000" pitchFamily="2" charset="2"/>
              <a:buChar char="Ø"/>
            </a:pPr>
            <a:r>
              <a:rPr lang="en-GB" sz="2400" b="1" dirty="0">
                <a:latin typeface="Times New Roman" panose="02020603050405020304" pitchFamily="18" charset="0"/>
                <a:cs typeface="Times New Roman" panose="02020603050405020304" pitchFamily="18" charset="0"/>
              </a:rPr>
              <a:t>Plagiarism Detection: </a:t>
            </a:r>
            <a:r>
              <a:rPr lang="en-GB" sz="2400" dirty="0">
                <a:latin typeface="Times New Roman" panose="02020603050405020304" pitchFamily="18" charset="0"/>
                <a:cs typeface="Times New Roman" panose="02020603050405020304" pitchFamily="18" charset="0"/>
              </a:rPr>
              <a:t> Paraphrase detection tools can identify potentially plagiarized content by finding rewritten versions of original sources.</a:t>
            </a:r>
          </a:p>
          <a:p>
            <a:pPr>
              <a:buFont typeface="Wingdings" panose="05000000000000000000" pitchFamily="2" charset="2"/>
              <a:buChar char="Ø"/>
            </a:pPr>
            <a:r>
              <a:rPr lang="en-GB" sz="2400" b="1" dirty="0">
                <a:latin typeface="Times New Roman" panose="02020603050405020304" pitchFamily="18" charset="0"/>
                <a:cs typeface="Times New Roman" panose="02020603050405020304" pitchFamily="18" charset="0"/>
              </a:rPr>
              <a:t>Text Summarization: </a:t>
            </a:r>
            <a:r>
              <a:rPr lang="en-GB" sz="2400" dirty="0">
                <a:latin typeface="Times New Roman" panose="02020603050405020304" pitchFamily="18" charset="0"/>
                <a:cs typeface="Times New Roman" panose="02020603050405020304" pitchFamily="18" charset="0"/>
              </a:rPr>
              <a:t> By identifying paraphrases, summarization tools can avoid redundancy and create concise summaries that capture the key points.</a:t>
            </a:r>
          </a:p>
          <a:p>
            <a:pPr>
              <a:buFont typeface="Wingdings" panose="05000000000000000000" pitchFamily="2" charset="2"/>
              <a:buChar char="Ø"/>
            </a:pPr>
            <a:r>
              <a:rPr lang="en-GB" sz="2400" b="1" dirty="0">
                <a:latin typeface="Times New Roman" panose="02020603050405020304" pitchFamily="18" charset="0"/>
                <a:cs typeface="Times New Roman" panose="02020603050405020304" pitchFamily="18" charset="0"/>
              </a:rPr>
              <a:t>Question Answering Systems:</a:t>
            </a:r>
            <a:r>
              <a:rPr lang="en-GB" sz="2400" dirty="0">
                <a:latin typeface="Times New Roman" panose="02020603050405020304" pitchFamily="18" charset="0"/>
                <a:cs typeface="Times New Roman" panose="02020603050405020304" pitchFamily="18" charset="0"/>
              </a:rPr>
              <a:t>  Paraphrase detection helps question answering systems understand different phrasings of the same question and retrieve relevant answers.</a:t>
            </a:r>
          </a:p>
          <a:p>
            <a:pPr>
              <a:buFont typeface="Wingdings" panose="05000000000000000000" pitchFamily="2" charset="2"/>
              <a:buChar char="Ø"/>
            </a:pPr>
            <a:r>
              <a:rPr lang="en-GB" sz="2400" b="1" dirty="0">
                <a:latin typeface="Times New Roman" panose="02020603050405020304" pitchFamily="18" charset="0"/>
                <a:cs typeface="Times New Roman" panose="02020603050405020304" pitchFamily="18" charset="0"/>
              </a:rPr>
              <a:t>Machine Translation </a:t>
            </a:r>
            <a:r>
              <a:rPr lang="en-GB" sz="2400" b="1" dirty="0" err="1">
                <a:latin typeface="Times New Roman" panose="02020603050405020304" pitchFamily="18" charset="0"/>
                <a:cs typeface="Times New Roman" panose="02020603050405020304" pitchFamily="18" charset="0"/>
              </a:rPr>
              <a:t>Improvement:</a:t>
            </a:r>
            <a:r>
              <a:rPr lang="en-GB" sz="2400" dirty="0" err="1">
                <a:latin typeface="Times New Roman" panose="02020603050405020304" pitchFamily="18" charset="0"/>
                <a:cs typeface="Times New Roman" panose="02020603050405020304" pitchFamily="18" charset="0"/>
              </a:rPr>
              <a:t>Understanding</a:t>
            </a:r>
            <a:r>
              <a:rPr lang="en-GB" sz="2400" dirty="0">
                <a:latin typeface="Times New Roman" panose="02020603050405020304" pitchFamily="18" charset="0"/>
                <a:cs typeface="Times New Roman" panose="02020603050405020304" pitchFamily="18" charset="0"/>
              </a:rPr>
              <a:t> paraphrases allows machine translation systems to generate more natural and accurate translations that reflect the meaning, not just the literal wording.</a:t>
            </a:r>
            <a:r>
              <a:rPr lang="en-GB" sz="2400" dirty="0"/>
              <a:t> </a:t>
            </a:r>
          </a:p>
          <a:p>
            <a:pPr>
              <a:buFont typeface="Wingdings" panose="05000000000000000000" pitchFamily="2" charset="2"/>
              <a:buChar char="Ø"/>
            </a:pPr>
            <a:r>
              <a:rPr lang="en-GB" sz="2400" b="1" dirty="0">
                <a:latin typeface="Times New Roman" panose="02020603050405020304" pitchFamily="18" charset="0"/>
                <a:cs typeface="Times New Roman" panose="02020603050405020304" pitchFamily="18" charset="0"/>
              </a:rPr>
              <a:t>Sentiment Analysis Enhancement: </a:t>
            </a:r>
            <a:r>
              <a:rPr lang="en-GB" sz="2400" dirty="0">
                <a:latin typeface="Times New Roman" panose="02020603050405020304" pitchFamily="18" charset="0"/>
                <a:cs typeface="Times New Roman" panose="02020603050405020304" pitchFamily="18" charset="0"/>
              </a:rPr>
              <a:t>Paraphrase detection can improve sentiment analysis by recognizing variations in how people express positive or negative opinions.</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77288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907B8-D5F0-E796-C660-C3BA301A8EA6}"/>
              </a:ext>
            </a:extLst>
          </p:cNvPr>
          <p:cNvSpPr>
            <a:spLocks noGrp="1"/>
          </p:cNvSpPr>
          <p:nvPr>
            <p:ph type="title"/>
          </p:nvPr>
        </p:nvSpPr>
        <p:spPr/>
        <p:txBody>
          <a:bodyPr/>
          <a:lstStyle/>
          <a:p>
            <a:r>
              <a:rPr lang="en-IN" dirty="0"/>
              <a:t>Applications:</a:t>
            </a:r>
          </a:p>
        </p:txBody>
      </p:sp>
      <p:sp>
        <p:nvSpPr>
          <p:cNvPr id="3" name="Text Placeholder 2">
            <a:extLst>
              <a:ext uri="{FF2B5EF4-FFF2-40B4-BE49-F238E27FC236}">
                <a16:creationId xmlns:a16="http://schemas.microsoft.com/office/drawing/2014/main" id="{99D427A2-5B1F-E749-DF95-A69A83ABF8AE}"/>
              </a:ext>
            </a:extLst>
          </p:cNvPr>
          <p:cNvSpPr>
            <a:spLocks noGrp="1"/>
          </p:cNvSpPr>
          <p:nvPr>
            <p:ph type="body" sz="quarter" idx="17"/>
          </p:nvPr>
        </p:nvSpPr>
        <p:spPr>
          <a:xfrm>
            <a:off x="834481" y="1585732"/>
            <a:ext cx="12961441" cy="5727567"/>
          </a:xfrm>
        </p:spPr>
        <p:txBody>
          <a:bodyPr/>
          <a:lstStyle/>
          <a:p>
            <a:pPr>
              <a:buFont typeface="Wingdings" panose="05000000000000000000" pitchFamily="2" charset="2"/>
              <a:buChar char="Ø"/>
            </a:pPr>
            <a:r>
              <a:rPr lang="en-GB" sz="2400" b="1" dirty="0">
                <a:latin typeface="Times New Roman" panose="02020603050405020304" pitchFamily="18" charset="0"/>
                <a:cs typeface="Times New Roman" panose="02020603050405020304" pitchFamily="18" charset="0"/>
              </a:rPr>
              <a:t>Duplicate Content Detection: </a:t>
            </a:r>
            <a:r>
              <a:rPr lang="en-GB" sz="2400" dirty="0">
                <a:latin typeface="Times New Roman" panose="02020603050405020304" pitchFamily="18" charset="0"/>
                <a:cs typeface="Times New Roman" panose="02020603050405020304" pitchFamily="18" charset="0"/>
              </a:rPr>
              <a:t>Paraphrase detection helps search engines and online platforms identify duplicate content, even when rewritten, to improve search results and user experience.</a:t>
            </a:r>
          </a:p>
          <a:p>
            <a:pPr>
              <a:buFont typeface="Wingdings" panose="05000000000000000000" pitchFamily="2" charset="2"/>
              <a:buChar char="Ø"/>
            </a:pPr>
            <a:r>
              <a:rPr lang="en-GB" sz="2400" b="1" dirty="0">
                <a:latin typeface="Times New Roman" panose="02020603050405020304" pitchFamily="18" charset="0"/>
                <a:cs typeface="Times New Roman" panose="02020603050405020304" pitchFamily="18" charset="0"/>
              </a:rPr>
              <a:t>Copyright Protection: </a:t>
            </a:r>
            <a:r>
              <a:rPr lang="en-GB" sz="2400" dirty="0">
                <a:latin typeface="Times New Roman" panose="02020603050405020304" pitchFamily="18" charset="0"/>
                <a:cs typeface="Times New Roman" panose="02020603050405020304" pitchFamily="18" charset="0"/>
              </a:rPr>
              <a:t>(Explanation: Content creators can leverage paraphrase detection to identify unauthorized use of their work, even when significantly rephrased.</a:t>
            </a:r>
          </a:p>
          <a:p>
            <a:pPr>
              <a:buFont typeface="Wingdings" panose="05000000000000000000" pitchFamily="2" charset="2"/>
              <a:buChar char="Ø"/>
            </a:pPr>
            <a:r>
              <a:rPr lang="en-GB" sz="2400" b="1" dirty="0">
                <a:latin typeface="Times New Roman" panose="02020603050405020304" pitchFamily="18" charset="0"/>
                <a:cs typeface="Times New Roman" panose="02020603050405020304" pitchFamily="18" charset="0"/>
              </a:rPr>
              <a:t>E-learning and Assessment:</a:t>
            </a:r>
            <a:r>
              <a:rPr lang="en-GB" sz="2400" dirty="0">
                <a:latin typeface="Times New Roman" panose="02020603050405020304" pitchFamily="18" charset="0"/>
                <a:cs typeface="Times New Roman" panose="02020603050405020304" pitchFamily="18" charset="0"/>
              </a:rPr>
              <a:t> Paraphrase detection tools can be used in educational settings to assess student understanding by identifying paraphrased answers that demonstrate comprehension.)</a:t>
            </a:r>
          </a:p>
          <a:p>
            <a:pPr>
              <a:buFont typeface="Wingdings" panose="05000000000000000000" pitchFamily="2" charset="2"/>
              <a:buChar char="Ø"/>
            </a:pPr>
            <a:r>
              <a:rPr lang="en-GB" sz="2400" b="1" dirty="0">
                <a:latin typeface="Times New Roman" panose="02020603050405020304" pitchFamily="18" charset="0"/>
                <a:cs typeface="Times New Roman" panose="02020603050405020304" pitchFamily="18" charset="0"/>
              </a:rPr>
              <a:t>Market Research and Social Listening: </a:t>
            </a:r>
            <a:r>
              <a:rPr lang="en-GB" sz="2400" dirty="0">
                <a:latin typeface="Times New Roman" panose="02020603050405020304" pitchFamily="18" charset="0"/>
                <a:cs typeface="Times New Roman" panose="02020603050405020304" pitchFamily="18" charset="0"/>
              </a:rPr>
              <a:t>Paraphrase detection helps analyze customer reviews, social media conversations, and market research data by recognizing similar opinions expressed in different ways.</a:t>
            </a:r>
          </a:p>
          <a:p>
            <a:pPr>
              <a:buFont typeface="Wingdings" panose="05000000000000000000" pitchFamily="2" charset="2"/>
              <a:buChar char="Ø"/>
            </a:pPr>
            <a:r>
              <a:rPr lang="en-GB" sz="2400" b="1" dirty="0">
                <a:latin typeface="Times New Roman" panose="02020603050405020304" pitchFamily="18" charset="0"/>
                <a:cs typeface="Times New Roman" panose="02020603050405020304" pitchFamily="18" charset="0"/>
              </a:rPr>
              <a:t>Creative Writing and Content Generation</a:t>
            </a:r>
            <a:r>
              <a:rPr lang="en-GB" sz="2400" b="1">
                <a:latin typeface="Times New Roman" panose="02020603050405020304" pitchFamily="18" charset="0"/>
                <a:cs typeface="Times New Roman" panose="02020603050405020304" pitchFamily="18" charset="0"/>
              </a:rPr>
              <a:t>: </a:t>
            </a:r>
            <a:r>
              <a:rPr lang="en-GB" sz="2400">
                <a:latin typeface="Times New Roman" panose="02020603050405020304" pitchFamily="18" charset="0"/>
                <a:cs typeface="Times New Roman" panose="02020603050405020304" pitchFamily="18" charset="0"/>
              </a:rPr>
              <a:t>Paraphrase </a:t>
            </a:r>
            <a:r>
              <a:rPr lang="en-GB" sz="2400" dirty="0">
                <a:latin typeface="Times New Roman" panose="02020603050405020304" pitchFamily="18" charset="0"/>
                <a:cs typeface="Times New Roman" panose="02020603050405020304" pitchFamily="18" charset="0"/>
              </a:rPr>
              <a:t>detection tools can assist writers by suggesting alternative phrasings and helping them avoid plagiarism while generating new </a:t>
            </a:r>
            <a:r>
              <a:rPr lang="en-GB" sz="2400">
                <a:latin typeface="Times New Roman" panose="02020603050405020304" pitchFamily="18" charset="0"/>
                <a:cs typeface="Times New Roman" panose="02020603050405020304" pitchFamily="18" charset="0"/>
              </a:rPr>
              <a:t>content.</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596131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41536-9B05-9391-5D10-0C6071413D6D}"/>
              </a:ext>
            </a:extLst>
          </p:cNvPr>
          <p:cNvSpPr>
            <a:spLocks noGrp="1"/>
          </p:cNvSpPr>
          <p:nvPr>
            <p:ph type="title"/>
          </p:nvPr>
        </p:nvSpPr>
        <p:spPr/>
        <p:txBody>
          <a:bodyPr/>
          <a:lstStyle/>
          <a:p>
            <a:r>
              <a:rPr lang="en-US" dirty="0"/>
              <a:t>Challenges</a:t>
            </a:r>
          </a:p>
        </p:txBody>
      </p:sp>
      <p:sp>
        <p:nvSpPr>
          <p:cNvPr id="3" name="Text Placeholder 2">
            <a:extLst>
              <a:ext uri="{FF2B5EF4-FFF2-40B4-BE49-F238E27FC236}">
                <a16:creationId xmlns:a16="http://schemas.microsoft.com/office/drawing/2014/main" id="{327CD574-122D-4AE8-8C01-C240350D77E0}"/>
              </a:ext>
            </a:extLst>
          </p:cNvPr>
          <p:cNvSpPr>
            <a:spLocks noGrp="1"/>
          </p:cNvSpPr>
          <p:nvPr>
            <p:ph type="body" sz="quarter" idx="17"/>
          </p:nvPr>
        </p:nvSpPr>
        <p:spPr>
          <a:xfrm>
            <a:off x="1146997" y="871185"/>
            <a:ext cx="12961441" cy="5832514"/>
          </a:xfrm>
        </p:spPr>
        <p:txBody>
          <a:bodyPr/>
          <a:lstStyle/>
          <a:p>
            <a:pPr marL="0" indent="0">
              <a:buNone/>
            </a:pPr>
            <a:endParaRPr lang="en-US" sz="20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r>
              <a:rPr lang="en-GB" sz="2400" b="1" dirty="0">
                <a:latin typeface="Times New Roman" panose="02020603050405020304" pitchFamily="18" charset="0"/>
                <a:cs typeface="Times New Roman" panose="02020603050405020304" pitchFamily="18" charset="0"/>
              </a:rPr>
              <a:t>Syntactic variation</a:t>
            </a:r>
            <a:r>
              <a:rPr lang="en-GB" sz="2400" dirty="0">
                <a:latin typeface="Times New Roman" panose="02020603050405020304" pitchFamily="18" charset="0"/>
                <a:cs typeface="Times New Roman" panose="02020603050405020304" pitchFamily="18" charset="0"/>
              </a:rPr>
              <a:t>: Sentences can be paraphrased by changing their grammatical structure while preserving their meaning.      </a:t>
            </a:r>
            <a:endParaRPr lang="en-US" sz="2400" dirty="0">
              <a:latin typeface="Times New Roman" panose="02020603050405020304" pitchFamily="18" charset="0"/>
              <a:cs typeface="Times New Roman" panose="02020603050405020304" pitchFamily="18" charset="0"/>
            </a:endParaRPr>
          </a:p>
          <a:p>
            <a:pPr marL="0" indent="0">
              <a:buNone/>
            </a:pPr>
            <a:r>
              <a:rPr lang="en-US" sz="2000" dirty="0">
                <a:latin typeface="Times New Roman" panose="02020603050405020304" pitchFamily="18" charset="0"/>
                <a:cs typeface="Times New Roman" panose="02020603050405020304" pitchFamily="18" charset="0"/>
              </a:rPr>
              <a:t>                   Here's an example:</a:t>
            </a:r>
          </a:p>
          <a:p>
            <a:pPr marL="0" indent="0">
              <a:buNone/>
            </a:pPr>
            <a:r>
              <a:rPr lang="en-US" sz="2000" dirty="0">
                <a:latin typeface="Times New Roman" panose="02020603050405020304" pitchFamily="18" charset="0"/>
                <a:cs typeface="Times New Roman" panose="02020603050405020304" pitchFamily="18" charset="0"/>
              </a:rPr>
              <a:t>                                                 </a:t>
            </a:r>
            <a:r>
              <a:rPr lang="en-GB" sz="2000" dirty="0">
                <a:latin typeface="Times New Roman" panose="02020603050405020304" pitchFamily="18" charset="0"/>
                <a:cs typeface="Times New Roman" panose="02020603050405020304" pitchFamily="18" charset="0"/>
              </a:rPr>
              <a:t>Original sentence: "The quick brown fox jumps over the lazy dog.“</a:t>
            </a:r>
          </a:p>
          <a:p>
            <a:pPr marL="0" indent="0">
              <a:buNone/>
            </a:pPr>
            <a:r>
              <a:rPr lang="en-GB" sz="2000" dirty="0">
                <a:latin typeface="Times New Roman" panose="02020603050405020304" pitchFamily="18" charset="0"/>
                <a:cs typeface="Times New Roman" panose="02020603050405020304" pitchFamily="18" charset="0"/>
              </a:rPr>
              <a:t>                                                  Paraphrase: "The lazy dog is jumped over by the quick brown fox.“</a:t>
            </a:r>
          </a:p>
          <a:p>
            <a:pPr marL="0" indent="0">
              <a:buNone/>
            </a:pPr>
            <a:endParaRPr lang="en-GB" sz="20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r>
              <a:rPr lang="en-GB" sz="2400" b="1" dirty="0">
                <a:latin typeface="Times New Roman" panose="02020603050405020304" pitchFamily="18" charset="0"/>
                <a:cs typeface="Times New Roman" panose="02020603050405020304" pitchFamily="18" charset="0"/>
              </a:rPr>
              <a:t>Lexical substitution:</a:t>
            </a:r>
            <a:r>
              <a:rPr lang="en-GB" sz="2400" dirty="0">
                <a:latin typeface="Times New Roman" panose="02020603050405020304" pitchFamily="18" charset="0"/>
                <a:cs typeface="Times New Roman" panose="02020603050405020304" pitchFamily="18" charset="0"/>
              </a:rPr>
              <a:t> Words can be replaced with synonyms or similar words without changing the overall meaning of the sentence.</a:t>
            </a:r>
          </a:p>
          <a:p>
            <a:pPr marL="0" indent="0">
              <a:buNone/>
            </a:pPr>
            <a:r>
              <a:rPr lang="en-GB" sz="2000"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 Here's an example:</a:t>
            </a:r>
            <a:endParaRPr lang="en-GB" sz="2000" dirty="0">
              <a:latin typeface="Times New Roman" panose="02020603050405020304" pitchFamily="18" charset="0"/>
              <a:cs typeface="Times New Roman" panose="02020603050405020304" pitchFamily="18" charset="0"/>
            </a:endParaRPr>
          </a:p>
          <a:p>
            <a:pPr marL="0" indent="0">
              <a:buNone/>
            </a:pPr>
            <a:r>
              <a:rPr lang="en-GB" sz="2000" dirty="0">
                <a:latin typeface="Times New Roman" panose="02020603050405020304" pitchFamily="18" charset="0"/>
                <a:cs typeface="Times New Roman" panose="02020603050405020304" pitchFamily="18" charset="0"/>
              </a:rPr>
              <a:t>                           Original sentence: "The car is red.“</a:t>
            </a:r>
          </a:p>
          <a:p>
            <a:pPr marL="0" indent="0">
              <a:buNone/>
            </a:pPr>
            <a:r>
              <a:rPr lang="en-GB" sz="2000" dirty="0">
                <a:latin typeface="Times New Roman" panose="02020603050405020304" pitchFamily="18" charset="0"/>
                <a:cs typeface="Times New Roman" panose="02020603050405020304" pitchFamily="18" charset="0"/>
              </a:rPr>
              <a:t>                          Paraphrase: "The automobile is crimson."</a:t>
            </a:r>
          </a:p>
          <a:p>
            <a:pPr marL="0" indent="0">
              <a:buNone/>
            </a:pP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456931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105612-B77E-0E00-3FB0-B63C40884AD7}"/>
              </a:ext>
            </a:extLst>
          </p:cNvPr>
          <p:cNvSpPr>
            <a:spLocks noGrp="1"/>
          </p:cNvSpPr>
          <p:nvPr>
            <p:ph type="title"/>
          </p:nvPr>
        </p:nvSpPr>
        <p:spPr/>
        <p:txBody>
          <a:bodyPr/>
          <a:lstStyle/>
          <a:p>
            <a:r>
              <a:rPr lang="en-US" dirty="0"/>
              <a:t>Challenges</a:t>
            </a:r>
            <a:endParaRPr lang="en-IN" dirty="0"/>
          </a:p>
        </p:txBody>
      </p:sp>
      <p:sp>
        <p:nvSpPr>
          <p:cNvPr id="3" name="Text Placeholder 2">
            <a:extLst>
              <a:ext uri="{FF2B5EF4-FFF2-40B4-BE49-F238E27FC236}">
                <a16:creationId xmlns:a16="http://schemas.microsoft.com/office/drawing/2014/main" id="{E7EB66A9-4849-E123-B414-98D03658E877}"/>
              </a:ext>
            </a:extLst>
          </p:cNvPr>
          <p:cNvSpPr>
            <a:spLocks noGrp="1"/>
          </p:cNvSpPr>
          <p:nvPr>
            <p:ph type="body" sz="quarter" idx="17"/>
          </p:nvPr>
        </p:nvSpPr>
        <p:spPr/>
        <p:txBody>
          <a:bodyPr/>
          <a:lstStyle/>
          <a:p>
            <a:pPr marL="342900" indent="-342900">
              <a:buFont typeface="Wingdings" panose="05000000000000000000" pitchFamily="2" charset="2"/>
              <a:buChar char="Ø"/>
            </a:pPr>
            <a:r>
              <a:rPr lang="en-GB" sz="2400" b="1" dirty="0">
                <a:latin typeface="Times New Roman" panose="02020603050405020304" pitchFamily="18" charset="0"/>
                <a:cs typeface="Times New Roman" panose="02020603050405020304" pitchFamily="18" charset="0"/>
              </a:rPr>
              <a:t>Phrasal substitution: </a:t>
            </a:r>
            <a:r>
              <a:rPr lang="en-GB" sz="2400" dirty="0">
                <a:latin typeface="Times New Roman" panose="02020603050405020304" pitchFamily="18" charset="0"/>
                <a:cs typeface="Times New Roman" panose="02020603050405020304" pitchFamily="18" charset="0"/>
              </a:rPr>
              <a:t>Entire phrases can be replaced with other phrases that have the same meaning</a:t>
            </a:r>
            <a:r>
              <a:rPr lang="en-GB" dirty="0">
                <a:latin typeface="Times New Roman" panose="02020603050405020304" pitchFamily="18" charset="0"/>
                <a:cs typeface="Times New Roman" panose="02020603050405020304" pitchFamily="18" charset="0"/>
              </a:rPr>
              <a:t>.</a:t>
            </a:r>
          </a:p>
          <a:p>
            <a:pPr marL="0" indent="0">
              <a:buNone/>
            </a:pPr>
            <a:r>
              <a:rPr lang="en-GB" sz="2000" dirty="0">
                <a:latin typeface="Times New Roman" panose="02020603050405020304" pitchFamily="18" charset="0"/>
                <a:cs typeface="Times New Roman" panose="02020603050405020304" pitchFamily="18" charset="0"/>
              </a:rPr>
              <a:t>                        Here's an example</a:t>
            </a:r>
            <a:r>
              <a:rPr lang="en-GB" dirty="0">
                <a:latin typeface="Times New Roman" panose="02020603050405020304" pitchFamily="18" charset="0"/>
                <a:cs typeface="Times New Roman" panose="02020603050405020304" pitchFamily="18" charset="0"/>
              </a:rPr>
              <a:t>:</a:t>
            </a:r>
          </a:p>
          <a:p>
            <a:pPr marL="0" indent="0">
              <a:buNone/>
            </a:pPr>
            <a:r>
              <a:rPr lang="en-GB" dirty="0">
                <a:latin typeface="Times New Roman" panose="02020603050405020304" pitchFamily="18" charset="0"/>
                <a:cs typeface="Times New Roman" panose="02020603050405020304" pitchFamily="18" charset="0"/>
              </a:rPr>
              <a:t>                     </a:t>
            </a:r>
            <a:r>
              <a:rPr lang="en-GB" sz="2000" dirty="0">
                <a:latin typeface="Times New Roman" panose="02020603050405020304" pitchFamily="18" charset="0"/>
                <a:cs typeface="Times New Roman" panose="02020603050405020304" pitchFamily="18" charset="0"/>
              </a:rPr>
              <a:t>Original sentence: "She is going to the store.“</a:t>
            </a:r>
          </a:p>
          <a:p>
            <a:pPr marL="0" indent="0">
              <a:buNone/>
            </a:pPr>
            <a:r>
              <a:rPr lang="en-GB" sz="2000" dirty="0">
                <a:latin typeface="Times New Roman" panose="02020603050405020304" pitchFamily="18" charset="0"/>
                <a:cs typeface="Times New Roman" panose="02020603050405020304" pitchFamily="18" charset="0"/>
              </a:rPr>
              <a:t>                               Paraphrase: "She is on her way to the market.“</a:t>
            </a:r>
          </a:p>
          <a:p>
            <a:pPr marL="342900" indent="-342900">
              <a:buFont typeface="Wingdings" panose="05000000000000000000" pitchFamily="2" charset="2"/>
              <a:buChar char="Ø"/>
            </a:pPr>
            <a:r>
              <a:rPr lang="en-GB" sz="2000" dirty="0">
                <a:latin typeface="Times New Roman" panose="02020603050405020304" pitchFamily="18" charset="0"/>
                <a:cs typeface="Times New Roman" panose="02020603050405020304" pitchFamily="18" charset="0"/>
              </a:rPr>
              <a:t> </a:t>
            </a:r>
            <a:r>
              <a:rPr lang="en-GB" sz="2400" b="1" dirty="0">
                <a:latin typeface="Times New Roman" panose="02020603050405020304" pitchFamily="18" charset="0"/>
                <a:cs typeface="Times New Roman" panose="02020603050405020304" pitchFamily="18" charset="0"/>
              </a:rPr>
              <a:t>Semantic similarity: </a:t>
            </a:r>
            <a:r>
              <a:rPr lang="en-GB" sz="2400" dirty="0">
                <a:latin typeface="Times New Roman" panose="02020603050405020304" pitchFamily="18" charset="0"/>
                <a:cs typeface="Times New Roman" panose="02020603050405020304" pitchFamily="18" charset="0"/>
              </a:rPr>
              <a:t>Sentences can express similar meanings even though they use different words or phrasings</a:t>
            </a:r>
            <a:r>
              <a:rPr lang="en-GB" sz="2000" dirty="0">
                <a:latin typeface="Times New Roman" panose="02020603050405020304" pitchFamily="18" charset="0"/>
                <a:cs typeface="Times New Roman" panose="02020603050405020304" pitchFamily="18" charset="0"/>
              </a:rPr>
              <a:t>. </a:t>
            </a:r>
          </a:p>
          <a:p>
            <a:pPr marL="0" indent="0">
              <a:buNone/>
            </a:pPr>
            <a:r>
              <a:rPr lang="en-GB" sz="2000" dirty="0">
                <a:latin typeface="Times New Roman" panose="02020603050405020304" pitchFamily="18" charset="0"/>
                <a:cs typeface="Times New Roman" panose="02020603050405020304" pitchFamily="18" charset="0"/>
              </a:rPr>
              <a:t>                            Here's an example:</a:t>
            </a:r>
          </a:p>
          <a:p>
            <a:pPr marL="0" indent="0">
              <a:buNone/>
            </a:pPr>
            <a:r>
              <a:rPr lang="en-GB" sz="2000" dirty="0">
                <a:latin typeface="Times New Roman" panose="02020603050405020304" pitchFamily="18" charset="0"/>
                <a:cs typeface="Times New Roman" panose="02020603050405020304" pitchFamily="18" charset="0"/>
              </a:rPr>
              <a:t>                                    Original sentence: "The weather is nice today.“</a:t>
            </a:r>
          </a:p>
          <a:p>
            <a:pPr marL="0" indent="0">
              <a:buNone/>
            </a:pPr>
            <a:r>
              <a:rPr lang="en-GB" sz="2000" dirty="0">
                <a:latin typeface="Times New Roman" panose="02020603050405020304" pitchFamily="18" charset="0"/>
                <a:cs typeface="Times New Roman" panose="02020603050405020304" pitchFamily="18" charset="0"/>
              </a:rPr>
              <a:t>                                    Paraphrase: "It's a beautiful day."</a:t>
            </a:r>
          </a:p>
          <a:p>
            <a:pPr marL="0" indent="0">
              <a:buNone/>
            </a:pP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3856835"/>
      </p:ext>
    </p:extLst>
  </p:cSld>
  <p:clrMapOvr>
    <a:masterClrMapping/>
  </p:clrMapOvr>
</p:sld>
</file>

<file path=ppt/theme/theme1.xml><?xml version="1.0" encoding="utf-8"?>
<a:theme xmlns:a="http://schemas.openxmlformats.org/drawingml/2006/main" name="Template with Water Mark">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Agenda Slide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lide Divider">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Copy Slide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Thank You">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1_Copy Slide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Template with Water Mark</Template>
  <TotalTime>2724</TotalTime>
  <Words>1356</Words>
  <Application>Microsoft Office PowerPoint</Application>
  <PresentationFormat>Custom</PresentationFormat>
  <Paragraphs>91</Paragraphs>
  <Slides>19</Slides>
  <Notes>0</Notes>
  <HiddenSlides>0</HiddenSlides>
  <MMClips>0</MMClips>
  <ScaleCrop>false</ScaleCrop>
  <HeadingPairs>
    <vt:vector size="6" baseType="variant">
      <vt:variant>
        <vt:lpstr>Fonts Used</vt:lpstr>
      </vt:variant>
      <vt:variant>
        <vt:i4>7</vt:i4>
      </vt:variant>
      <vt:variant>
        <vt:lpstr>Theme</vt:lpstr>
      </vt:variant>
      <vt:variant>
        <vt:i4>6</vt:i4>
      </vt:variant>
      <vt:variant>
        <vt:lpstr>Slide Titles</vt:lpstr>
      </vt:variant>
      <vt:variant>
        <vt:i4>19</vt:i4>
      </vt:variant>
    </vt:vector>
  </HeadingPairs>
  <TitlesOfParts>
    <vt:vector size="32" baseType="lpstr">
      <vt:lpstr>Arial</vt:lpstr>
      <vt:lpstr>Calibri</vt:lpstr>
      <vt:lpstr>Nobel-Book</vt:lpstr>
      <vt:lpstr>Roboto Medium</vt:lpstr>
      <vt:lpstr>Times</vt:lpstr>
      <vt:lpstr>Times New Roman</vt:lpstr>
      <vt:lpstr>Wingdings</vt:lpstr>
      <vt:lpstr>Template with Water Mark</vt:lpstr>
      <vt:lpstr>Agenda Slides</vt:lpstr>
      <vt:lpstr>Slide Divider</vt:lpstr>
      <vt:lpstr>Copy Slides</vt:lpstr>
      <vt:lpstr>Thank You</vt:lpstr>
      <vt:lpstr>1_Copy Slides</vt:lpstr>
      <vt:lpstr> PARAPHRASE IDENTIFICATION USING NLP</vt:lpstr>
      <vt:lpstr>contents</vt:lpstr>
      <vt:lpstr>Introduction</vt:lpstr>
      <vt:lpstr>PowerPoint Presentation</vt:lpstr>
      <vt:lpstr>PowerPoint Presentation</vt:lpstr>
      <vt:lpstr>Applications:</vt:lpstr>
      <vt:lpstr>Applications:</vt:lpstr>
      <vt:lpstr>Challenges</vt:lpstr>
      <vt:lpstr>Challenges</vt:lpstr>
      <vt:lpstr>Challenges</vt:lpstr>
      <vt:lpstr>LITERATURE SURVEY </vt:lpstr>
      <vt:lpstr>PowerPoint Presentation</vt:lpstr>
      <vt:lpstr>PowerPoint Presentation</vt:lpstr>
      <vt:lpstr>CODE</vt:lpstr>
      <vt:lpstr>CODE :</vt:lpstr>
      <vt:lpstr>OUTPUT</vt:lpstr>
      <vt:lpstr>Conclusion</vt:lpstr>
      <vt:lpstr>References</vt:lpstr>
      <vt:lpstr>PowerPoint Presentation</vt:lpstr>
    </vt:vector>
  </TitlesOfParts>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Admin</dc:creator>
  <cp:lastModifiedBy>Anish kumar</cp:lastModifiedBy>
  <cp:revision>379</cp:revision>
  <dcterms:created xsi:type="dcterms:W3CDTF">2020-06-11T05:44:30Z</dcterms:created>
  <dcterms:modified xsi:type="dcterms:W3CDTF">2024-06-04T16:05:08Z</dcterms:modified>
</cp:coreProperties>
</file>